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8"/>
  </p:notesMasterIdLst>
  <p:sldIdLst>
    <p:sldId id="256" r:id="rId2"/>
    <p:sldId id="257" r:id="rId3"/>
    <p:sldId id="289" r:id="rId4"/>
    <p:sldId id="290" r:id="rId5"/>
    <p:sldId id="258" r:id="rId6"/>
    <p:sldId id="259" r:id="rId7"/>
    <p:sldId id="281" r:id="rId8"/>
    <p:sldId id="282" r:id="rId9"/>
    <p:sldId id="283" r:id="rId10"/>
    <p:sldId id="284" r:id="rId11"/>
    <p:sldId id="285" r:id="rId12"/>
    <p:sldId id="286" r:id="rId13"/>
    <p:sldId id="287" r:id="rId14"/>
    <p:sldId id="288" r:id="rId15"/>
    <p:sldId id="291" r:id="rId16"/>
    <p:sldId id="292" r:id="rId17"/>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8" roundtripDataSignature="AMtx7mjiQroIPhHp53gN7at7sUvzHgcOx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8" Type="http://customschemas.google.com/relationships/presentationmetadata" Target="metadata"/><Relationship Id="rId10" Type="http://schemas.openxmlformats.org/officeDocument/2006/relationships/slide" Target="slides/slide9.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sa Rosier" userId="319890e0d3b5920b" providerId="LiveId" clId="{A0F87ADA-9A44-4612-931A-1009CA68FF77}"/>
    <pc:docChg chg="delSld modSld">
      <pc:chgData name="Lisa Rosier" userId="319890e0d3b5920b" providerId="LiveId" clId="{A0F87ADA-9A44-4612-931A-1009CA68FF77}" dt="2026-09-04T07:47:00.220" v="7" actId="2696"/>
      <pc:docMkLst>
        <pc:docMk/>
      </pc:docMkLst>
      <pc:sldChg chg="modSp mod">
        <pc:chgData name="Lisa Rosier" userId="319890e0d3b5920b" providerId="LiveId" clId="{A0F87ADA-9A44-4612-931A-1009CA68FF77}" dt="2026-09-04T07:46:21.944" v="0" actId="20577"/>
        <pc:sldMkLst>
          <pc:docMk/>
          <pc:sldMk cId="0" sldId="257"/>
        </pc:sldMkLst>
        <pc:spChg chg="mod">
          <ac:chgData name="Lisa Rosier" userId="319890e0d3b5920b" providerId="LiveId" clId="{A0F87ADA-9A44-4612-931A-1009CA68FF77}" dt="2026-09-04T07:46:21.944" v="0" actId="20577"/>
          <ac:spMkLst>
            <pc:docMk/>
            <pc:sldMk cId="0" sldId="257"/>
            <ac:spMk id="93" creationId="{00000000-0000-0000-0000-000000000000}"/>
          </ac:spMkLst>
        </pc:spChg>
      </pc:sldChg>
      <pc:sldChg chg="del">
        <pc:chgData name="Lisa Rosier" userId="319890e0d3b5920b" providerId="LiveId" clId="{A0F87ADA-9A44-4612-931A-1009CA68FF77}" dt="2026-09-04T07:46:37.070" v="1" actId="2696"/>
        <pc:sldMkLst>
          <pc:docMk/>
          <pc:sldMk cId="0" sldId="260"/>
        </pc:sldMkLst>
      </pc:sldChg>
      <pc:sldChg chg="del">
        <pc:chgData name="Lisa Rosier" userId="319890e0d3b5920b" providerId="LiveId" clId="{A0F87ADA-9A44-4612-931A-1009CA68FF77}" dt="2026-09-04T07:46:39.843" v="2" actId="2696"/>
        <pc:sldMkLst>
          <pc:docMk/>
          <pc:sldMk cId="0" sldId="261"/>
        </pc:sldMkLst>
      </pc:sldChg>
      <pc:sldChg chg="del">
        <pc:chgData name="Lisa Rosier" userId="319890e0d3b5920b" providerId="LiveId" clId="{A0F87ADA-9A44-4612-931A-1009CA68FF77}" dt="2026-09-04T07:46:44.083" v="3" actId="2696"/>
        <pc:sldMkLst>
          <pc:docMk/>
          <pc:sldMk cId="0" sldId="262"/>
        </pc:sldMkLst>
      </pc:sldChg>
      <pc:sldChg chg="del">
        <pc:chgData name="Lisa Rosier" userId="319890e0d3b5920b" providerId="LiveId" clId="{A0F87ADA-9A44-4612-931A-1009CA68FF77}" dt="2026-09-04T07:46:47.852" v="4" actId="2696"/>
        <pc:sldMkLst>
          <pc:docMk/>
          <pc:sldMk cId="0" sldId="263"/>
        </pc:sldMkLst>
      </pc:sldChg>
      <pc:sldChg chg="del">
        <pc:chgData name="Lisa Rosier" userId="319890e0d3b5920b" providerId="LiveId" clId="{A0F87ADA-9A44-4612-931A-1009CA68FF77}" dt="2026-09-04T07:46:55.120" v="6" actId="2696"/>
        <pc:sldMkLst>
          <pc:docMk/>
          <pc:sldMk cId="0" sldId="265"/>
        </pc:sldMkLst>
      </pc:sldChg>
      <pc:sldChg chg="del">
        <pc:chgData name="Lisa Rosier" userId="319890e0d3b5920b" providerId="LiveId" clId="{A0F87ADA-9A44-4612-931A-1009CA68FF77}" dt="2026-09-04T07:46:51.035" v="5" actId="2696"/>
        <pc:sldMkLst>
          <pc:docMk/>
          <pc:sldMk cId="2771661823" sldId="279"/>
        </pc:sldMkLst>
      </pc:sldChg>
      <pc:sldChg chg="del">
        <pc:chgData name="Lisa Rosier" userId="319890e0d3b5920b" providerId="LiveId" clId="{A0F87ADA-9A44-4612-931A-1009CA68FF77}" dt="2026-09-04T07:47:00.220" v="7" actId="2696"/>
        <pc:sldMkLst>
          <pc:docMk/>
          <pc:sldMk cId="3307183326" sldId="28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CA"/>
          </a:p>
        </p:txBody>
      </p:sp>
      <p:sp>
        <p:nvSpPr>
          <p:cNvPr id="80" name="Google Shape;8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 name="Google Shape;81;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CA"/>
          </a:p>
        </p:txBody>
      </p:sp>
      <p:sp>
        <p:nvSpPr>
          <p:cNvPr id="89" name="Google Shape;89;p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0" name="Google Shape;90;p2:notes"/>
          <p:cNvSpPr txBox="1">
            <a:spLocks noGrp="1"/>
          </p:cNvSpPr>
          <p:nvPr>
            <p:ph type="sldNum" idx="12"/>
          </p:nvPr>
        </p:nvSpPr>
        <p:spPr>
          <a:xfrm>
            <a:off x="3899361"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a:extLst>
            <a:ext uri="{FF2B5EF4-FFF2-40B4-BE49-F238E27FC236}">
              <a16:creationId xmlns:a16="http://schemas.microsoft.com/office/drawing/2014/main" id="{4C59724E-64CE-A5C1-AA49-56431AC4BB93}"/>
            </a:ext>
          </a:extLst>
        </p:cNvPr>
        <p:cNvGrpSpPr/>
        <p:nvPr/>
      </p:nvGrpSpPr>
      <p:grpSpPr>
        <a:xfrm>
          <a:off x="0" y="0"/>
          <a:ext cx="0" cy="0"/>
          <a:chOff x="0" y="0"/>
          <a:chExt cx="0" cy="0"/>
        </a:xfrm>
      </p:grpSpPr>
      <p:sp>
        <p:nvSpPr>
          <p:cNvPr id="176" name="Google Shape;176;g3e04384cd78_0_36:notes">
            <a:extLst>
              <a:ext uri="{FF2B5EF4-FFF2-40B4-BE49-F238E27FC236}">
                <a16:creationId xmlns:a16="http://schemas.microsoft.com/office/drawing/2014/main" id="{129799B6-1736-2DC9-890A-340C619288C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CA"/>
          </a:p>
        </p:txBody>
      </p:sp>
      <p:sp>
        <p:nvSpPr>
          <p:cNvPr id="177" name="Google Shape;177;g3e04384cd78_0_36:notes">
            <a:extLst>
              <a:ext uri="{FF2B5EF4-FFF2-40B4-BE49-F238E27FC236}">
                <a16:creationId xmlns:a16="http://schemas.microsoft.com/office/drawing/2014/main" id="{ABEA2501-9ABE-CA43-8CB3-954081819846}"/>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78" name="Google Shape;178;g3e04384cd78_0_36:notes">
            <a:extLst>
              <a:ext uri="{FF2B5EF4-FFF2-40B4-BE49-F238E27FC236}">
                <a16:creationId xmlns:a16="http://schemas.microsoft.com/office/drawing/2014/main" id="{EE654925-34DA-C88C-3118-BFBCD17B6DD7}"/>
              </a:ext>
            </a:extLst>
          </p:cNvPr>
          <p:cNvSpPr txBox="1">
            <a:spLocks noGrp="1"/>
          </p:cNvSpPr>
          <p:nvPr>
            <p:ph type="sldNum" idx="12"/>
          </p:nvPr>
        </p:nvSpPr>
        <p:spPr>
          <a:xfrm>
            <a:off x="3899361"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3</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643173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a:extLst>
            <a:ext uri="{FF2B5EF4-FFF2-40B4-BE49-F238E27FC236}">
              <a16:creationId xmlns:a16="http://schemas.microsoft.com/office/drawing/2014/main" id="{AFA6E910-C56E-7CF8-9203-8AA86B0959C1}"/>
            </a:ext>
          </a:extLst>
        </p:cNvPr>
        <p:cNvGrpSpPr/>
        <p:nvPr/>
      </p:nvGrpSpPr>
      <p:grpSpPr>
        <a:xfrm>
          <a:off x="0" y="0"/>
          <a:ext cx="0" cy="0"/>
          <a:chOff x="0" y="0"/>
          <a:chExt cx="0" cy="0"/>
        </a:xfrm>
      </p:grpSpPr>
      <p:sp>
        <p:nvSpPr>
          <p:cNvPr id="176" name="Google Shape;176;g3e04384cd78_0_36:notes">
            <a:extLst>
              <a:ext uri="{FF2B5EF4-FFF2-40B4-BE49-F238E27FC236}">
                <a16:creationId xmlns:a16="http://schemas.microsoft.com/office/drawing/2014/main" id="{2BE43547-B252-37AE-4B78-5951D2408A5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CA"/>
          </a:p>
        </p:txBody>
      </p:sp>
      <p:sp>
        <p:nvSpPr>
          <p:cNvPr id="177" name="Google Shape;177;g3e04384cd78_0_36:notes">
            <a:extLst>
              <a:ext uri="{FF2B5EF4-FFF2-40B4-BE49-F238E27FC236}">
                <a16:creationId xmlns:a16="http://schemas.microsoft.com/office/drawing/2014/main" id="{17BA2E0D-D59E-7D18-1CAD-15D5F219DEF8}"/>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78" name="Google Shape;178;g3e04384cd78_0_36:notes">
            <a:extLst>
              <a:ext uri="{FF2B5EF4-FFF2-40B4-BE49-F238E27FC236}">
                <a16:creationId xmlns:a16="http://schemas.microsoft.com/office/drawing/2014/main" id="{E397E169-3B2D-5D89-BAB4-D00C5415E819}"/>
              </a:ext>
            </a:extLst>
          </p:cNvPr>
          <p:cNvSpPr txBox="1">
            <a:spLocks noGrp="1"/>
          </p:cNvSpPr>
          <p:nvPr>
            <p:ph type="sldNum" idx="12"/>
          </p:nvPr>
        </p:nvSpPr>
        <p:spPr>
          <a:xfrm>
            <a:off x="3899361"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4</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456015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e04384cd78_1_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CA"/>
          </a:p>
        </p:txBody>
      </p:sp>
      <p:sp>
        <p:nvSpPr>
          <p:cNvPr id="100" name="Google Shape;100;g3e04384cd78_1_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 name="Google Shape;101;g3e04384cd78_1_40:notes"/>
          <p:cNvSpPr txBox="1">
            <a:spLocks noGrp="1"/>
          </p:cNvSpPr>
          <p:nvPr>
            <p:ph type="sldNum" idx="12"/>
          </p:nvPr>
        </p:nvSpPr>
        <p:spPr>
          <a:xfrm>
            <a:off x="3899361"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5</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3f86bd5eca8_0_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CA"/>
          </a:p>
        </p:txBody>
      </p:sp>
      <p:sp>
        <p:nvSpPr>
          <p:cNvPr id="111" name="Google Shape;111;g3f86bd5eca8_0_6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2" name="Google Shape;112;g3f86bd5eca8_0_66:notes"/>
          <p:cNvSpPr txBox="1">
            <a:spLocks noGrp="1"/>
          </p:cNvSpPr>
          <p:nvPr>
            <p:ph type="sldNum" idx="12"/>
          </p:nvPr>
        </p:nvSpPr>
        <p:spPr>
          <a:xfrm>
            <a:off x="3899361"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6</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a:extLst>
            <a:ext uri="{FF2B5EF4-FFF2-40B4-BE49-F238E27FC236}">
              <a16:creationId xmlns:a16="http://schemas.microsoft.com/office/drawing/2014/main" id="{FE331C28-42FD-D812-E731-6F2A877B6CE5}"/>
            </a:ext>
          </a:extLst>
        </p:cNvPr>
        <p:cNvGrpSpPr/>
        <p:nvPr/>
      </p:nvGrpSpPr>
      <p:grpSpPr>
        <a:xfrm>
          <a:off x="0" y="0"/>
          <a:ext cx="0" cy="0"/>
          <a:chOff x="0" y="0"/>
          <a:chExt cx="0" cy="0"/>
        </a:xfrm>
      </p:grpSpPr>
      <p:sp>
        <p:nvSpPr>
          <p:cNvPr id="176" name="Google Shape;176;g3e04384cd78_0_36:notes">
            <a:extLst>
              <a:ext uri="{FF2B5EF4-FFF2-40B4-BE49-F238E27FC236}">
                <a16:creationId xmlns:a16="http://schemas.microsoft.com/office/drawing/2014/main" id="{E9F6E433-7D12-00C0-4D45-DBC053E195E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CA"/>
          </a:p>
        </p:txBody>
      </p:sp>
      <p:sp>
        <p:nvSpPr>
          <p:cNvPr id="177" name="Google Shape;177;g3e04384cd78_0_36:notes">
            <a:extLst>
              <a:ext uri="{FF2B5EF4-FFF2-40B4-BE49-F238E27FC236}">
                <a16:creationId xmlns:a16="http://schemas.microsoft.com/office/drawing/2014/main" id="{31B71782-9B21-F73C-816D-F0E45A7CC924}"/>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78" name="Google Shape;178;g3e04384cd78_0_36:notes">
            <a:extLst>
              <a:ext uri="{FF2B5EF4-FFF2-40B4-BE49-F238E27FC236}">
                <a16:creationId xmlns:a16="http://schemas.microsoft.com/office/drawing/2014/main" id="{FFB44DD5-E81D-06F9-50B5-E39EF071C53D}"/>
              </a:ext>
            </a:extLst>
          </p:cNvPr>
          <p:cNvSpPr txBox="1">
            <a:spLocks noGrp="1"/>
          </p:cNvSpPr>
          <p:nvPr>
            <p:ph type="sldNum" idx="12"/>
          </p:nvPr>
        </p:nvSpPr>
        <p:spPr>
          <a:xfrm>
            <a:off x="3899361"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7</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211542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a:extLst>
            <a:ext uri="{FF2B5EF4-FFF2-40B4-BE49-F238E27FC236}">
              <a16:creationId xmlns:a16="http://schemas.microsoft.com/office/drawing/2014/main" id="{561CEF1E-E915-ABB1-389D-7CB7ADCC2EAB}"/>
            </a:ext>
          </a:extLst>
        </p:cNvPr>
        <p:cNvGrpSpPr/>
        <p:nvPr/>
      </p:nvGrpSpPr>
      <p:grpSpPr>
        <a:xfrm>
          <a:off x="0" y="0"/>
          <a:ext cx="0" cy="0"/>
          <a:chOff x="0" y="0"/>
          <a:chExt cx="0" cy="0"/>
        </a:xfrm>
      </p:grpSpPr>
      <p:sp>
        <p:nvSpPr>
          <p:cNvPr id="176" name="Google Shape;176;g3e04384cd78_0_36:notes">
            <a:extLst>
              <a:ext uri="{FF2B5EF4-FFF2-40B4-BE49-F238E27FC236}">
                <a16:creationId xmlns:a16="http://schemas.microsoft.com/office/drawing/2014/main" id="{688737A7-0865-1830-B52D-A1DBA26FBF2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CA"/>
          </a:p>
        </p:txBody>
      </p:sp>
      <p:sp>
        <p:nvSpPr>
          <p:cNvPr id="177" name="Google Shape;177;g3e04384cd78_0_36:notes">
            <a:extLst>
              <a:ext uri="{FF2B5EF4-FFF2-40B4-BE49-F238E27FC236}">
                <a16:creationId xmlns:a16="http://schemas.microsoft.com/office/drawing/2014/main" id="{DC1C756C-5788-2573-5546-1E7EA4C46304}"/>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78" name="Google Shape;178;g3e04384cd78_0_36:notes">
            <a:extLst>
              <a:ext uri="{FF2B5EF4-FFF2-40B4-BE49-F238E27FC236}">
                <a16:creationId xmlns:a16="http://schemas.microsoft.com/office/drawing/2014/main" id="{6E389BB1-4059-CEC3-57C7-B9C5EC1FC267}"/>
              </a:ext>
            </a:extLst>
          </p:cNvPr>
          <p:cNvSpPr txBox="1">
            <a:spLocks noGrp="1"/>
          </p:cNvSpPr>
          <p:nvPr>
            <p:ph type="sldNum" idx="12"/>
          </p:nvPr>
        </p:nvSpPr>
        <p:spPr>
          <a:xfrm>
            <a:off x="3899361"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8</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2350274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a:extLst>
            <a:ext uri="{FF2B5EF4-FFF2-40B4-BE49-F238E27FC236}">
              <a16:creationId xmlns:a16="http://schemas.microsoft.com/office/drawing/2014/main" id="{4471FFEB-2EFF-996E-FC99-7B4BA477D3DA}"/>
            </a:ext>
          </a:extLst>
        </p:cNvPr>
        <p:cNvGrpSpPr/>
        <p:nvPr/>
      </p:nvGrpSpPr>
      <p:grpSpPr>
        <a:xfrm>
          <a:off x="0" y="0"/>
          <a:ext cx="0" cy="0"/>
          <a:chOff x="0" y="0"/>
          <a:chExt cx="0" cy="0"/>
        </a:xfrm>
      </p:grpSpPr>
      <p:sp>
        <p:nvSpPr>
          <p:cNvPr id="176" name="Google Shape;176;g3e04384cd78_0_36:notes">
            <a:extLst>
              <a:ext uri="{FF2B5EF4-FFF2-40B4-BE49-F238E27FC236}">
                <a16:creationId xmlns:a16="http://schemas.microsoft.com/office/drawing/2014/main" id="{3E76C594-C5B1-694A-5116-FF8AA1473F9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CA"/>
          </a:p>
        </p:txBody>
      </p:sp>
      <p:sp>
        <p:nvSpPr>
          <p:cNvPr id="177" name="Google Shape;177;g3e04384cd78_0_36:notes">
            <a:extLst>
              <a:ext uri="{FF2B5EF4-FFF2-40B4-BE49-F238E27FC236}">
                <a16:creationId xmlns:a16="http://schemas.microsoft.com/office/drawing/2014/main" id="{10D3BF6E-C4F1-DB75-E682-F7F8649BE1CE}"/>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78" name="Google Shape;178;g3e04384cd78_0_36:notes">
            <a:extLst>
              <a:ext uri="{FF2B5EF4-FFF2-40B4-BE49-F238E27FC236}">
                <a16:creationId xmlns:a16="http://schemas.microsoft.com/office/drawing/2014/main" id="{2D72C058-4644-FF3F-83B8-8F874789D69D}"/>
              </a:ext>
            </a:extLst>
          </p:cNvPr>
          <p:cNvSpPr txBox="1">
            <a:spLocks noGrp="1"/>
          </p:cNvSpPr>
          <p:nvPr>
            <p:ph type="sldNum" idx="12"/>
          </p:nvPr>
        </p:nvSpPr>
        <p:spPr>
          <a:xfrm>
            <a:off x="3899361"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9</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997082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a:extLst>
            <a:ext uri="{FF2B5EF4-FFF2-40B4-BE49-F238E27FC236}">
              <a16:creationId xmlns:a16="http://schemas.microsoft.com/office/drawing/2014/main" id="{C615CDC8-EA13-9135-F49F-11FDB159711A}"/>
            </a:ext>
          </a:extLst>
        </p:cNvPr>
        <p:cNvGrpSpPr/>
        <p:nvPr/>
      </p:nvGrpSpPr>
      <p:grpSpPr>
        <a:xfrm>
          <a:off x="0" y="0"/>
          <a:ext cx="0" cy="0"/>
          <a:chOff x="0" y="0"/>
          <a:chExt cx="0" cy="0"/>
        </a:xfrm>
      </p:grpSpPr>
      <p:sp>
        <p:nvSpPr>
          <p:cNvPr id="176" name="Google Shape;176;g3e04384cd78_0_36:notes">
            <a:extLst>
              <a:ext uri="{FF2B5EF4-FFF2-40B4-BE49-F238E27FC236}">
                <a16:creationId xmlns:a16="http://schemas.microsoft.com/office/drawing/2014/main" id="{E65AF60B-1B66-3CBE-1CED-5E948D8D0A8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CA"/>
          </a:p>
        </p:txBody>
      </p:sp>
      <p:sp>
        <p:nvSpPr>
          <p:cNvPr id="177" name="Google Shape;177;g3e04384cd78_0_36:notes">
            <a:extLst>
              <a:ext uri="{FF2B5EF4-FFF2-40B4-BE49-F238E27FC236}">
                <a16:creationId xmlns:a16="http://schemas.microsoft.com/office/drawing/2014/main" id="{72021FA9-1158-7675-9D0D-0617C213946D}"/>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78" name="Google Shape;178;g3e04384cd78_0_36:notes">
            <a:extLst>
              <a:ext uri="{FF2B5EF4-FFF2-40B4-BE49-F238E27FC236}">
                <a16:creationId xmlns:a16="http://schemas.microsoft.com/office/drawing/2014/main" id="{98C5D37C-1F21-85DF-FB25-7D890AFB2330}"/>
              </a:ext>
            </a:extLst>
          </p:cNvPr>
          <p:cNvSpPr txBox="1">
            <a:spLocks noGrp="1"/>
          </p:cNvSpPr>
          <p:nvPr>
            <p:ph type="sldNum" idx="12"/>
          </p:nvPr>
        </p:nvSpPr>
        <p:spPr>
          <a:xfrm>
            <a:off x="3899361"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10</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1970375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a:extLst>
            <a:ext uri="{FF2B5EF4-FFF2-40B4-BE49-F238E27FC236}">
              <a16:creationId xmlns:a16="http://schemas.microsoft.com/office/drawing/2014/main" id="{65B23F45-2459-564C-6425-06DABC0BF5AD}"/>
            </a:ext>
          </a:extLst>
        </p:cNvPr>
        <p:cNvGrpSpPr/>
        <p:nvPr/>
      </p:nvGrpSpPr>
      <p:grpSpPr>
        <a:xfrm>
          <a:off x="0" y="0"/>
          <a:ext cx="0" cy="0"/>
          <a:chOff x="0" y="0"/>
          <a:chExt cx="0" cy="0"/>
        </a:xfrm>
      </p:grpSpPr>
      <p:sp>
        <p:nvSpPr>
          <p:cNvPr id="176" name="Google Shape;176;g3e04384cd78_0_36:notes">
            <a:extLst>
              <a:ext uri="{FF2B5EF4-FFF2-40B4-BE49-F238E27FC236}">
                <a16:creationId xmlns:a16="http://schemas.microsoft.com/office/drawing/2014/main" id="{4DFADDF0-00EB-17F5-2FBB-00143C89F9F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CA"/>
          </a:p>
        </p:txBody>
      </p:sp>
      <p:sp>
        <p:nvSpPr>
          <p:cNvPr id="177" name="Google Shape;177;g3e04384cd78_0_36:notes">
            <a:extLst>
              <a:ext uri="{FF2B5EF4-FFF2-40B4-BE49-F238E27FC236}">
                <a16:creationId xmlns:a16="http://schemas.microsoft.com/office/drawing/2014/main" id="{7091589A-2BBE-63DA-5062-6EF946D381FB}"/>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78" name="Google Shape;178;g3e04384cd78_0_36:notes">
            <a:extLst>
              <a:ext uri="{FF2B5EF4-FFF2-40B4-BE49-F238E27FC236}">
                <a16:creationId xmlns:a16="http://schemas.microsoft.com/office/drawing/2014/main" id="{91ECEE66-ED4E-14DB-CD1A-D629678883C7}"/>
              </a:ext>
            </a:extLst>
          </p:cNvPr>
          <p:cNvSpPr txBox="1">
            <a:spLocks noGrp="1"/>
          </p:cNvSpPr>
          <p:nvPr>
            <p:ph type="sldNum" idx="12"/>
          </p:nvPr>
        </p:nvSpPr>
        <p:spPr>
          <a:xfrm>
            <a:off x="3899361"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11</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7278820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a:extLst>
            <a:ext uri="{FF2B5EF4-FFF2-40B4-BE49-F238E27FC236}">
              <a16:creationId xmlns:a16="http://schemas.microsoft.com/office/drawing/2014/main" id="{C49C5C64-6ECF-A784-E760-6ABD6283D200}"/>
            </a:ext>
          </a:extLst>
        </p:cNvPr>
        <p:cNvGrpSpPr/>
        <p:nvPr/>
      </p:nvGrpSpPr>
      <p:grpSpPr>
        <a:xfrm>
          <a:off x="0" y="0"/>
          <a:ext cx="0" cy="0"/>
          <a:chOff x="0" y="0"/>
          <a:chExt cx="0" cy="0"/>
        </a:xfrm>
      </p:grpSpPr>
      <p:sp>
        <p:nvSpPr>
          <p:cNvPr id="176" name="Google Shape;176;g3e04384cd78_0_36:notes">
            <a:extLst>
              <a:ext uri="{FF2B5EF4-FFF2-40B4-BE49-F238E27FC236}">
                <a16:creationId xmlns:a16="http://schemas.microsoft.com/office/drawing/2014/main" id="{D4DD5906-CFE4-F50E-9C1D-B2DCEBA33B2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CA"/>
          </a:p>
        </p:txBody>
      </p:sp>
      <p:sp>
        <p:nvSpPr>
          <p:cNvPr id="177" name="Google Shape;177;g3e04384cd78_0_36:notes">
            <a:extLst>
              <a:ext uri="{FF2B5EF4-FFF2-40B4-BE49-F238E27FC236}">
                <a16:creationId xmlns:a16="http://schemas.microsoft.com/office/drawing/2014/main" id="{08F3291D-9CDF-0316-809F-90292651EC80}"/>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78" name="Google Shape;178;g3e04384cd78_0_36:notes">
            <a:extLst>
              <a:ext uri="{FF2B5EF4-FFF2-40B4-BE49-F238E27FC236}">
                <a16:creationId xmlns:a16="http://schemas.microsoft.com/office/drawing/2014/main" id="{70A07948-37C9-0A2A-B4E1-C92907AD5ED4}"/>
              </a:ext>
            </a:extLst>
          </p:cNvPr>
          <p:cNvSpPr txBox="1">
            <a:spLocks noGrp="1"/>
          </p:cNvSpPr>
          <p:nvPr>
            <p:ph type="sldNum" idx="12"/>
          </p:nvPr>
        </p:nvSpPr>
        <p:spPr>
          <a:xfrm>
            <a:off x="3899361"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12</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8702325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a:extLst>
            <a:ext uri="{FF2B5EF4-FFF2-40B4-BE49-F238E27FC236}">
              <a16:creationId xmlns:a16="http://schemas.microsoft.com/office/drawing/2014/main" id="{A2195A23-4DA6-22BD-9D15-13EE348416E3}"/>
            </a:ext>
          </a:extLst>
        </p:cNvPr>
        <p:cNvGrpSpPr/>
        <p:nvPr/>
      </p:nvGrpSpPr>
      <p:grpSpPr>
        <a:xfrm>
          <a:off x="0" y="0"/>
          <a:ext cx="0" cy="0"/>
          <a:chOff x="0" y="0"/>
          <a:chExt cx="0" cy="0"/>
        </a:xfrm>
      </p:grpSpPr>
      <p:sp>
        <p:nvSpPr>
          <p:cNvPr id="176" name="Google Shape;176;g3e04384cd78_0_36:notes">
            <a:extLst>
              <a:ext uri="{FF2B5EF4-FFF2-40B4-BE49-F238E27FC236}">
                <a16:creationId xmlns:a16="http://schemas.microsoft.com/office/drawing/2014/main" id="{0E3C24F7-A2CB-A948-02DC-4AB8238391A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CA"/>
          </a:p>
        </p:txBody>
      </p:sp>
      <p:sp>
        <p:nvSpPr>
          <p:cNvPr id="177" name="Google Shape;177;g3e04384cd78_0_36:notes">
            <a:extLst>
              <a:ext uri="{FF2B5EF4-FFF2-40B4-BE49-F238E27FC236}">
                <a16:creationId xmlns:a16="http://schemas.microsoft.com/office/drawing/2014/main" id="{57AE443B-2A37-3E80-96C4-936C0CA505B9}"/>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78" name="Google Shape;178;g3e04384cd78_0_36:notes">
            <a:extLst>
              <a:ext uri="{FF2B5EF4-FFF2-40B4-BE49-F238E27FC236}">
                <a16:creationId xmlns:a16="http://schemas.microsoft.com/office/drawing/2014/main" id="{EC017C68-B6E9-AE08-48C6-B4A5A61D7F6C}"/>
              </a:ext>
            </a:extLst>
          </p:cNvPr>
          <p:cNvSpPr txBox="1">
            <a:spLocks noGrp="1"/>
          </p:cNvSpPr>
          <p:nvPr>
            <p:ph type="sldNum" idx="12"/>
          </p:nvPr>
        </p:nvSpPr>
        <p:spPr>
          <a:xfrm>
            <a:off x="3899361"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13</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0915456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a:extLst>
            <a:ext uri="{FF2B5EF4-FFF2-40B4-BE49-F238E27FC236}">
              <a16:creationId xmlns:a16="http://schemas.microsoft.com/office/drawing/2014/main" id="{C360291C-343E-7E96-9079-7487D095D65C}"/>
            </a:ext>
          </a:extLst>
        </p:cNvPr>
        <p:cNvGrpSpPr/>
        <p:nvPr/>
      </p:nvGrpSpPr>
      <p:grpSpPr>
        <a:xfrm>
          <a:off x="0" y="0"/>
          <a:ext cx="0" cy="0"/>
          <a:chOff x="0" y="0"/>
          <a:chExt cx="0" cy="0"/>
        </a:xfrm>
      </p:grpSpPr>
      <p:sp>
        <p:nvSpPr>
          <p:cNvPr id="176" name="Google Shape;176;g3e04384cd78_0_36:notes">
            <a:extLst>
              <a:ext uri="{FF2B5EF4-FFF2-40B4-BE49-F238E27FC236}">
                <a16:creationId xmlns:a16="http://schemas.microsoft.com/office/drawing/2014/main" id="{41E6BDA5-7C8A-9906-F9BC-6A80373879B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CA"/>
          </a:p>
        </p:txBody>
      </p:sp>
      <p:sp>
        <p:nvSpPr>
          <p:cNvPr id="177" name="Google Shape;177;g3e04384cd78_0_36:notes">
            <a:extLst>
              <a:ext uri="{FF2B5EF4-FFF2-40B4-BE49-F238E27FC236}">
                <a16:creationId xmlns:a16="http://schemas.microsoft.com/office/drawing/2014/main" id="{788A18E0-3F7A-88F9-AB21-8F625A463522}"/>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78" name="Google Shape;178;g3e04384cd78_0_36:notes">
            <a:extLst>
              <a:ext uri="{FF2B5EF4-FFF2-40B4-BE49-F238E27FC236}">
                <a16:creationId xmlns:a16="http://schemas.microsoft.com/office/drawing/2014/main" id="{892EB7F0-5CF0-F923-BB74-7C8BCA95C9E2}"/>
              </a:ext>
            </a:extLst>
          </p:cNvPr>
          <p:cNvSpPr txBox="1">
            <a:spLocks noGrp="1"/>
          </p:cNvSpPr>
          <p:nvPr>
            <p:ph type="sldNum" idx="12"/>
          </p:nvPr>
        </p:nvSpPr>
        <p:spPr>
          <a:xfrm>
            <a:off x="3899361"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14</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1314382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a:extLst>
            <a:ext uri="{FF2B5EF4-FFF2-40B4-BE49-F238E27FC236}">
              <a16:creationId xmlns:a16="http://schemas.microsoft.com/office/drawing/2014/main" id="{601E34A5-ADA1-231B-29BE-6AFFD99C87C5}"/>
            </a:ext>
          </a:extLst>
        </p:cNvPr>
        <p:cNvGrpSpPr/>
        <p:nvPr/>
      </p:nvGrpSpPr>
      <p:grpSpPr>
        <a:xfrm>
          <a:off x="0" y="0"/>
          <a:ext cx="0" cy="0"/>
          <a:chOff x="0" y="0"/>
          <a:chExt cx="0" cy="0"/>
        </a:xfrm>
      </p:grpSpPr>
      <p:sp>
        <p:nvSpPr>
          <p:cNvPr id="176" name="Google Shape;176;g3e04384cd78_0_36:notes">
            <a:extLst>
              <a:ext uri="{FF2B5EF4-FFF2-40B4-BE49-F238E27FC236}">
                <a16:creationId xmlns:a16="http://schemas.microsoft.com/office/drawing/2014/main" id="{6254C108-768D-B98E-02C3-20C5B8D528F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CA"/>
          </a:p>
        </p:txBody>
      </p:sp>
      <p:sp>
        <p:nvSpPr>
          <p:cNvPr id="177" name="Google Shape;177;g3e04384cd78_0_36:notes">
            <a:extLst>
              <a:ext uri="{FF2B5EF4-FFF2-40B4-BE49-F238E27FC236}">
                <a16:creationId xmlns:a16="http://schemas.microsoft.com/office/drawing/2014/main" id="{8E71ECAB-943B-4872-5E8F-E03C36CE948B}"/>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78" name="Google Shape;178;g3e04384cd78_0_36:notes">
            <a:extLst>
              <a:ext uri="{FF2B5EF4-FFF2-40B4-BE49-F238E27FC236}">
                <a16:creationId xmlns:a16="http://schemas.microsoft.com/office/drawing/2014/main" id="{072D9783-95CF-A4C5-B2B4-66B9A707A787}"/>
              </a:ext>
            </a:extLst>
          </p:cNvPr>
          <p:cNvSpPr txBox="1">
            <a:spLocks noGrp="1"/>
          </p:cNvSpPr>
          <p:nvPr>
            <p:ph type="sldNum" idx="12"/>
          </p:nvPr>
        </p:nvSpPr>
        <p:spPr>
          <a:xfrm>
            <a:off x="3899361"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15</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1792120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a:extLst>
            <a:ext uri="{FF2B5EF4-FFF2-40B4-BE49-F238E27FC236}">
              <a16:creationId xmlns:a16="http://schemas.microsoft.com/office/drawing/2014/main" id="{BD8A965C-53C7-6C78-1904-981DD5DEE3F4}"/>
            </a:ext>
          </a:extLst>
        </p:cNvPr>
        <p:cNvGrpSpPr/>
        <p:nvPr/>
      </p:nvGrpSpPr>
      <p:grpSpPr>
        <a:xfrm>
          <a:off x="0" y="0"/>
          <a:ext cx="0" cy="0"/>
          <a:chOff x="0" y="0"/>
          <a:chExt cx="0" cy="0"/>
        </a:xfrm>
      </p:grpSpPr>
      <p:sp>
        <p:nvSpPr>
          <p:cNvPr id="176" name="Google Shape;176;g3e04384cd78_0_36:notes">
            <a:extLst>
              <a:ext uri="{FF2B5EF4-FFF2-40B4-BE49-F238E27FC236}">
                <a16:creationId xmlns:a16="http://schemas.microsoft.com/office/drawing/2014/main" id="{CA6F9CF3-9857-891E-91FF-EA29140D42F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CA"/>
          </a:p>
        </p:txBody>
      </p:sp>
      <p:sp>
        <p:nvSpPr>
          <p:cNvPr id="177" name="Google Shape;177;g3e04384cd78_0_36:notes">
            <a:extLst>
              <a:ext uri="{FF2B5EF4-FFF2-40B4-BE49-F238E27FC236}">
                <a16:creationId xmlns:a16="http://schemas.microsoft.com/office/drawing/2014/main" id="{5FB9D273-1D29-9233-DB0E-845923DF9665}"/>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78" name="Google Shape;178;g3e04384cd78_0_36:notes">
            <a:extLst>
              <a:ext uri="{FF2B5EF4-FFF2-40B4-BE49-F238E27FC236}">
                <a16:creationId xmlns:a16="http://schemas.microsoft.com/office/drawing/2014/main" id="{6B6634FA-D117-A1F0-C21C-382D9459329D}"/>
              </a:ext>
            </a:extLst>
          </p:cNvPr>
          <p:cNvSpPr txBox="1">
            <a:spLocks noGrp="1"/>
          </p:cNvSpPr>
          <p:nvPr>
            <p:ph type="sldNum" idx="12"/>
          </p:nvPr>
        </p:nvSpPr>
        <p:spPr>
          <a:xfrm>
            <a:off x="3899361"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16</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4299812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g3e0435edc8f_0_447"/>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g3e0435edc8f_0_447"/>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g3e0435edc8f_0_44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3"/>
        <p:cNvGrpSpPr/>
        <p:nvPr/>
      </p:nvGrpSpPr>
      <p:grpSpPr>
        <a:xfrm>
          <a:off x="0" y="0"/>
          <a:ext cx="0" cy="0"/>
          <a:chOff x="0" y="0"/>
          <a:chExt cx="0" cy="0"/>
        </a:xfrm>
      </p:grpSpPr>
      <p:pic>
        <p:nvPicPr>
          <p:cNvPr id="14" name="Google Shape;14;g3e0435edc8f_0_488" descr="HD-ShadowLong.png"/>
          <p:cNvPicPr preferRelativeResize="0"/>
          <p:nvPr/>
        </p:nvPicPr>
        <p:blipFill rotWithShape="1">
          <a:blip r:embed="rId2">
            <a:alphaModFix/>
          </a:blip>
          <a:srcRect/>
          <a:stretch/>
        </p:blipFill>
        <p:spPr>
          <a:xfrm>
            <a:off x="1" y="1477680"/>
            <a:ext cx="7828360" cy="240873"/>
          </a:xfrm>
          <a:prstGeom prst="rect">
            <a:avLst/>
          </a:prstGeom>
          <a:noFill/>
          <a:ln>
            <a:noFill/>
          </a:ln>
        </p:spPr>
      </p:pic>
      <p:pic>
        <p:nvPicPr>
          <p:cNvPr id="15" name="Google Shape;15;g3e0435edc8f_0_488" descr="HD-ShadowShort.png"/>
          <p:cNvPicPr preferRelativeResize="0"/>
          <p:nvPr/>
        </p:nvPicPr>
        <p:blipFill rotWithShape="1">
          <a:blip r:embed="rId3">
            <a:alphaModFix/>
          </a:blip>
          <a:srcRect/>
          <a:stretch/>
        </p:blipFill>
        <p:spPr>
          <a:xfrm>
            <a:off x="7939370" y="1478426"/>
            <a:ext cx="1202248" cy="108202"/>
          </a:xfrm>
          <a:prstGeom prst="rect">
            <a:avLst/>
          </a:prstGeom>
          <a:noFill/>
          <a:ln>
            <a:noFill/>
          </a:ln>
        </p:spPr>
      </p:pic>
      <p:sp>
        <p:nvSpPr>
          <p:cNvPr id="16" name="Google Shape;16;g3e0435edc8f_0_488"/>
          <p:cNvSpPr/>
          <p:nvPr/>
        </p:nvSpPr>
        <p:spPr>
          <a:xfrm>
            <a:off x="0" y="457200"/>
            <a:ext cx="7828500" cy="1026000"/>
          </a:xfrm>
          <a:prstGeom prst="rect">
            <a:avLst/>
          </a:prstGeom>
          <a:solidFill>
            <a:srgbClr val="262626"/>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7" name="Google Shape;17;g3e0435edc8f_0_488"/>
          <p:cNvSpPr/>
          <p:nvPr/>
        </p:nvSpPr>
        <p:spPr>
          <a:xfrm>
            <a:off x="7939370" y="457200"/>
            <a:ext cx="1202100" cy="1026000"/>
          </a:xfrm>
          <a:prstGeom prst="rect">
            <a:avLst/>
          </a:prstGeom>
          <a:solidFill>
            <a:schemeClr val="accent1"/>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8" name="Google Shape;18;g3e0435edc8f_0_488"/>
          <p:cNvSpPr txBox="1">
            <a:spLocks noGrp="1"/>
          </p:cNvSpPr>
          <p:nvPr>
            <p:ph type="title"/>
          </p:nvPr>
        </p:nvSpPr>
        <p:spPr>
          <a:xfrm>
            <a:off x="510241" y="564921"/>
            <a:ext cx="7210500" cy="810600"/>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lt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9" name="Google Shape;19;g3e0435edc8f_0_488"/>
          <p:cNvSpPr txBox="1">
            <a:spLocks noGrp="1"/>
          </p:cNvSpPr>
          <p:nvPr>
            <p:ph type="body" idx="1"/>
          </p:nvPr>
        </p:nvSpPr>
        <p:spPr>
          <a:xfrm>
            <a:off x="510241" y="1752655"/>
            <a:ext cx="7210500" cy="2699400"/>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Clr>
                <a:schemeClr val="lt1"/>
              </a:buClr>
              <a:buSzPts val="1400"/>
              <a:buChar char="•"/>
              <a:defRPr/>
            </a:lvl1pPr>
            <a:lvl2pPr marL="914400" lvl="1" indent="-317500" algn="l">
              <a:lnSpc>
                <a:spcPct val="90000"/>
              </a:lnSpc>
              <a:spcBef>
                <a:spcPts val="400"/>
              </a:spcBef>
              <a:spcAft>
                <a:spcPts val="0"/>
              </a:spcAft>
              <a:buClr>
                <a:schemeClr val="lt1"/>
              </a:buClr>
              <a:buSzPts val="1400"/>
              <a:buChar char="•"/>
              <a:defRPr/>
            </a:lvl2pPr>
            <a:lvl3pPr marL="1371600" lvl="2" indent="-317500" algn="l">
              <a:lnSpc>
                <a:spcPct val="90000"/>
              </a:lnSpc>
              <a:spcBef>
                <a:spcPts val="400"/>
              </a:spcBef>
              <a:spcAft>
                <a:spcPts val="0"/>
              </a:spcAft>
              <a:buClr>
                <a:schemeClr val="lt1"/>
              </a:buClr>
              <a:buSzPts val="1400"/>
              <a:buChar char="•"/>
              <a:defRPr/>
            </a:lvl3pPr>
            <a:lvl4pPr marL="1828800" lvl="3" indent="-317500" algn="l">
              <a:lnSpc>
                <a:spcPct val="90000"/>
              </a:lnSpc>
              <a:spcBef>
                <a:spcPts val="400"/>
              </a:spcBef>
              <a:spcAft>
                <a:spcPts val="0"/>
              </a:spcAft>
              <a:buClr>
                <a:schemeClr val="lt1"/>
              </a:buClr>
              <a:buSzPts val="1400"/>
              <a:buChar char="•"/>
              <a:defRPr/>
            </a:lvl4pPr>
            <a:lvl5pPr marL="2286000" lvl="4" indent="-317500" algn="l">
              <a:lnSpc>
                <a:spcPct val="90000"/>
              </a:lnSpc>
              <a:spcBef>
                <a:spcPts val="400"/>
              </a:spcBef>
              <a:spcAft>
                <a:spcPts val="0"/>
              </a:spcAft>
              <a:buClr>
                <a:schemeClr val="lt1"/>
              </a:buClr>
              <a:buSzPts val="1400"/>
              <a:buChar char="•"/>
              <a:defRPr/>
            </a:lvl5pPr>
            <a:lvl6pPr marL="2743200" lvl="5" indent="-317500" algn="l">
              <a:lnSpc>
                <a:spcPct val="90000"/>
              </a:lnSpc>
              <a:spcBef>
                <a:spcPts val="400"/>
              </a:spcBef>
              <a:spcAft>
                <a:spcPts val="0"/>
              </a:spcAft>
              <a:buClr>
                <a:schemeClr val="lt1"/>
              </a:buClr>
              <a:buSzPts val="1400"/>
              <a:buChar char="•"/>
              <a:defRPr/>
            </a:lvl6pPr>
            <a:lvl7pPr marL="3200400" lvl="6" indent="-317500" algn="l">
              <a:lnSpc>
                <a:spcPct val="90000"/>
              </a:lnSpc>
              <a:spcBef>
                <a:spcPts val="400"/>
              </a:spcBef>
              <a:spcAft>
                <a:spcPts val="0"/>
              </a:spcAft>
              <a:buClr>
                <a:schemeClr val="lt1"/>
              </a:buClr>
              <a:buSzPts val="1400"/>
              <a:buChar char="•"/>
              <a:defRPr/>
            </a:lvl7pPr>
            <a:lvl8pPr marL="3657600" lvl="7" indent="-317500" algn="l">
              <a:lnSpc>
                <a:spcPct val="90000"/>
              </a:lnSpc>
              <a:spcBef>
                <a:spcPts val="400"/>
              </a:spcBef>
              <a:spcAft>
                <a:spcPts val="0"/>
              </a:spcAft>
              <a:buClr>
                <a:schemeClr val="lt1"/>
              </a:buClr>
              <a:buSzPts val="1400"/>
              <a:buChar char="•"/>
              <a:defRPr/>
            </a:lvl8pPr>
            <a:lvl9pPr marL="4114800" lvl="8" indent="-317500" algn="l">
              <a:lnSpc>
                <a:spcPct val="90000"/>
              </a:lnSpc>
              <a:spcBef>
                <a:spcPts val="400"/>
              </a:spcBef>
              <a:spcAft>
                <a:spcPts val="0"/>
              </a:spcAft>
              <a:buClr>
                <a:schemeClr val="lt1"/>
              </a:buClr>
              <a:buSzPts val="1400"/>
              <a:buChar char="•"/>
              <a:defRPr/>
            </a:lvl9pPr>
          </a:lstStyle>
          <a:p>
            <a:endParaRPr/>
          </a:p>
        </p:txBody>
      </p:sp>
      <p:sp>
        <p:nvSpPr>
          <p:cNvPr id="20" name="Google Shape;20;g3e0435edc8f_0_488"/>
          <p:cNvSpPr txBox="1">
            <a:spLocks noGrp="1"/>
          </p:cNvSpPr>
          <p:nvPr>
            <p:ph type="dt" idx="10"/>
          </p:nvPr>
        </p:nvSpPr>
        <p:spPr>
          <a:xfrm>
            <a:off x="5663236" y="4452140"/>
            <a:ext cx="2057400" cy="273900"/>
          </a:xfrm>
          <a:prstGeom prst="rect">
            <a:avLst/>
          </a:prstGeom>
          <a:noFill/>
          <a:ln>
            <a:noFill/>
          </a:ln>
        </p:spPr>
        <p:txBody>
          <a:bodyPr spcFirstLastPara="1" wrap="square" lIns="68575" tIns="34275" rIns="68575" bIns="34275" anchor="ctr" anchorCtr="0">
            <a:noAutofit/>
          </a:bodyPr>
          <a:lstStyle>
            <a:lvl1pPr marR="0" lvl="0" algn="r"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21" name="Google Shape;21;g3e0435edc8f_0_488"/>
          <p:cNvSpPr txBox="1">
            <a:spLocks noGrp="1"/>
          </p:cNvSpPr>
          <p:nvPr>
            <p:ph type="ftr" idx="11"/>
          </p:nvPr>
        </p:nvSpPr>
        <p:spPr>
          <a:xfrm>
            <a:off x="510241" y="4452141"/>
            <a:ext cx="51531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22" name="Google Shape;22;g3e0435edc8f_0_488"/>
          <p:cNvSpPr txBox="1">
            <a:spLocks noGrp="1"/>
          </p:cNvSpPr>
          <p:nvPr>
            <p:ph type="sldNum" idx="12"/>
          </p:nvPr>
        </p:nvSpPr>
        <p:spPr>
          <a:xfrm>
            <a:off x="8047091" y="564920"/>
            <a:ext cx="865500" cy="818100"/>
          </a:xfrm>
          <a:prstGeom prst="rect">
            <a:avLst/>
          </a:prstGeom>
          <a:noFill/>
          <a:ln>
            <a:noFill/>
          </a:ln>
        </p:spPr>
        <p:txBody>
          <a:bodyPr spcFirstLastPara="1" wrap="square" lIns="68575" tIns="34275" rIns="68575" bIns="34275" anchor="ctr" anchorCtr="0">
            <a:noAutofit/>
          </a:bodyPr>
          <a:lstStyle>
            <a:lvl1pPr marL="0" marR="0" lvl="0" indent="0" algn="l">
              <a:lnSpc>
                <a:spcPct val="100000"/>
              </a:lnSpc>
              <a:spcBef>
                <a:spcPts val="0"/>
              </a:spcBef>
              <a:spcAft>
                <a:spcPts val="0"/>
              </a:spcAft>
              <a:buClr>
                <a:srgbClr val="000000"/>
              </a:buClr>
              <a:buSzPts val="2700"/>
              <a:buFont typeface="Arial"/>
              <a:buNone/>
              <a:defRPr sz="2700" b="0" i="0" u="none" strike="noStrike" cap="none">
                <a:solidFill>
                  <a:schemeClr val="lt1"/>
                </a:solidFill>
                <a:latin typeface="Trebuchet MS"/>
                <a:ea typeface="Trebuchet MS"/>
                <a:cs typeface="Trebuchet MS"/>
                <a:sym typeface="Trebuchet MS"/>
              </a:defRPr>
            </a:lvl1pPr>
            <a:lvl2pPr marL="0" marR="0" lvl="1" indent="0" algn="l">
              <a:lnSpc>
                <a:spcPct val="100000"/>
              </a:lnSpc>
              <a:spcBef>
                <a:spcPts val="0"/>
              </a:spcBef>
              <a:spcAft>
                <a:spcPts val="0"/>
              </a:spcAft>
              <a:buClr>
                <a:srgbClr val="000000"/>
              </a:buClr>
              <a:buSzPts val="2700"/>
              <a:buFont typeface="Arial"/>
              <a:buNone/>
              <a:defRPr sz="2700" b="0" i="0" u="none" strike="noStrike" cap="none">
                <a:solidFill>
                  <a:schemeClr val="lt1"/>
                </a:solidFill>
                <a:latin typeface="Trebuchet MS"/>
                <a:ea typeface="Trebuchet MS"/>
                <a:cs typeface="Trebuchet MS"/>
                <a:sym typeface="Trebuchet MS"/>
              </a:defRPr>
            </a:lvl2pPr>
            <a:lvl3pPr marL="0" marR="0" lvl="2" indent="0" algn="l">
              <a:lnSpc>
                <a:spcPct val="100000"/>
              </a:lnSpc>
              <a:spcBef>
                <a:spcPts val="0"/>
              </a:spcBef>
              <a:spcAft>
                <a:spcPts val="0"/>
              </a:spcAft>
              <a:buClr>
                <a:srgbClr val="000000"/>
              </a:buClr>
              <a:buSzPts val="2700"/>
              <a:buFont typeface="Arial"/>
              <a:buNone/>
              <a:defRPr sz="2700" b="0" i="0" u="none" strike="noStrike" cap="none">
                <a:solidFill>
                  <a:schemeClr val="lt1"/>
                </a:solidFill>
                <a:latin typeface="Trebuchet MS"/>
                <a:ea typeface="Trebuchet MS"/>
                <a:cs typeface="Trebuchet MS"/>
                <a:sym typeface="Trebuchet MS"/>
              </a:defRPr>
            </a:lvl3pPr>
            <a:lvl4pPr marL="0" marR="0" lvl="3" indent="0" algn="l">
              <a:lnSpc>
                <a:spcPct val="100000"/>
              </a:lnSpc>
              <a:spcBef>
                <a:spcPts val="0"/>
              </a:spcBef>
              <a:spcAft>
                <a:spcPts val="0"/>
              </a:spcAft>
              <a:buClr>
                <a:srgbClr val="000000"/>
              </a:buClr>
              <a:buSzPts val="2700"/>
              <a:buFont typeface="Arial"/>
              <a:buNone/>
              <a:defRPr sz="2700" b="0" i="0" u="none" strike="noStrike" cap="none">
                <a:solidFill>
                  <a:schemeClr val="lt1"/>
                </a:solidFill>
                <a:latin typeface="Trebuchet MS"/>
                <a:ea typeface="Trebuchet MS"/>
                <a:cs typeface="Trebuchet MS"/>
                <a:sym typeface="Trebuchet MS"/>
              </a:defRPr>
            </a:lvl4pPr>
            <a:lvl5pPr marL="0" marR="0" lvl="4" indent="0" algn="l">
              <a:lnSpc>
                <a:spcPct val="100000"/>
              </a:lnSpc>
              <a:spcBef>
                <a:spcPts val="0"/>
              </a:spcBef>
              <a:spcAft>
                <a:spcPts val="0"/>
              </a:spcAft>
              <a:buClr>
                <a:srgbClr val="000000"/>
              </a:buClr>
              <a:buSzPts val="2700"/>
              <a:buFont typeface="Arial"/>
              <a:buNone/>
              <a:defRPr sz="2700" b="0" i="0" u="none" strike="noStrike" cap="none">
                <a:solidFill>
                  <a:schemeClr val="lt1"/>
                </a:solidFill>
                <a:latin typeface="Trebuchet MS"/>
                <a:ea typeface="Trebuchet MS"/>
                <a:cs typeface="Trebuchet MS"/>
                <a:sym typeface="Trebuchet MS"/>
              </a:defRPr>
            </a:lvl5pPr>
            <a:lvl6pPr marL="0" marR="0" lvl="5" indent="0" algn="l">
              <a:lnSpc>
                <a:spcPct val="100000"/>
              </a:lnSpc>
              <a:spcBef>
                <a:spcPts val="0"/>
              </a:spcBef>
              <a:spcAft>
                <a:spcPts val="0"/>
              </a:spcAft>
              <a:buClr>
                <a:srgbClr val="000000"/>
              </a:buClr>
              <a:buSzPts val="2700"/>
              <a:buFont typeface="Arial"/>
              <a:buNone/>
              <a:defRPr sz="2700" b="0" i="0" u="none" strike="noStrike" cap="none">
                <a:solidFill>
                  <a:schemeClr val="lt1"/>
                </a:solidFill>
                <a:latin typeface="Trebuchet MS"/>
                <a:ea typeface="Trebuchet MS"/>
                <a:cs typeface="Trebuchet MS"/>
                <a:sym typeface="Trebuchet MS"/>
              </a:defRPr>
            </a:lvl6pPr>
            <a:lvl7pPr marL="0" marR="0" lvl="6" indent="0" algn="l">
              <a:lnSpc>
                <a:spcPct val="100000"/>
              </a:lnSpc>
              <a:spcBef>
                <a:spcPts val="0"/>
              </a:spcBef>
              <a:spcAft>
                <a:spcPts val="0"/>
              </a:spcAft>
              <a:buClr>
                <a:srgbClr val="000000"/>
              </a:buClr>
              <a:buSzPts val="2700"/>
              <a:buFont typeface="Arial"/>
              <a:buNone/>
              <a:defRPr sz="2700" b="0" i="0" u="none" strike="noStrike" cap="none">
                <a:solidFill>
                  <a:schemeClr val="lt1"/>
                </a:solidFill>
                <a:latin typeface="Trebuchet MS"/>
                <a:ea typeface="Trebuchet MS"/>
                <a:cs typeface="Trebuchet MS"/>
                <a:sym typeface="Trebuchet MS"/>
              </a:defRPr>
            </a:lvl7pPr>
            <a:lvl8pPr marL="0" marR="0" lvl="7" indent="0" algn="l">
              <a:lnSpc>
                <a:spcPct val="100000"/>
              </a:lnSpc>
              <a:spcBef>
                <a:spcPts val="0"/>
              </a:spcBef>
              <a:spcAft>
                <a:spcPts val="0"/>
              </a:spcAft>
              <a:buClr>
                <a:srgbClr val="000000"/>
              </a:buClr>
              <a:buSzPts val="2700"/>
              <a:buFont typeface="Arial"/>
              <a:buNone/>
              <a:defRPr sz="2700" b="0" i="0" u="none" strike="noStrike" cap="none">
                <a:solidFill>
                  <a:schemeClr val="lt1"/>
                </a:solidFill>
                <a:latin typeface="Trebuchet MS"/>
                <a:ea typeface="Trebuchet MS"/>
                <a:cs typeface="Trebuchet MS"/>
                <a:sym typeface="Trebuchet MS"/>
              </a:defRPr>
            </a:lvl8pPr>
            <a:lvl9pPr marL="0" marR="0" lvl="8" indent="0" algn="l">
              <a:lnSpc>
                <a:spcPct val="100000"/>
              </a:lnSpc>
              <a:spcBef>
                <a:spcPts val="0"/>
              </a:spcBef>
              <a:spcAft>
                <a:spcPts val="0"/>
              </a:spcAft>
              <a:buClr>
                <a:srgbClr val="000000"/>
              </a:buClr>
              <a:buSzPts val="2700"/>
              <a:buFont typeface="Arial"/>
              <a:buNone/>
              <a:defRPr sz="2700" b="0" i="0" u="none" strike="noStrike" cap="none">
                <a:solidFill>
                  <a:schemeClr val="lt1"/>
                </a:solidFill>
                <a:latin typeface="Trebuchet MS"/>
                <a:ea typeface="Trebuchet MS"/>
                <a:cs typeface="Trebuchet MS"/>
                <a:sym typeface="Trebuchet MS"/>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3"/>
        <p:cNvGrpSpPr/>
        <p:nvPr/>
      </p:nvGrpSpPr>
      <p:grpSpPr>
        <a:xfrm>
          <a:off x="0" y="0"/>
          <a:ext cx="0" cy="0"/>
          <a:chOff x="0" y="0"/>
          <a:chExt cx="0" cy="0"/>
        </a:xfrm>
      </p:grpSpPr>
      <p:sp>
        <p:nvSpPr>
          <p:cNvPr id="24" name="Google Shape;24;g3e0435edc8f_0_46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5" name="Google Shape;25;g3e0435edc8f_0_46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3 Picture Column">
  <p:cSld name="3 Picture Column">
    <p:spTree>
      <p:nvGrpSpPr>
        <p:cNvPr id="1" name="Shape 26"/>
        <p:cNvGrpSpPr/>
        <p:nvPr/>
      </p:nvGrpSpPr>
      <p:grpSpPr>
        <a:xfrm>
          <a:off x="0" y="0"/>
          <a:ext cx="0" cy="0"/>
          <a:chOff x="0" y="0"/>
          <a:chExt cx="0" cy="0"/>
        </a:xfrm>
      </p:grpSpPr>
      <p:pic>
        <p:nvPicPr>
          <p:cNvPr id="27" name="Google Shape;27;g3e0435edc8f_0_498" descr="HD-ShadowLong.png"/>
          <p:cNvPicPr preferRelativeResize="0"/>
          <p:nvPr/>
        </p:nvPicPr>
        <p:blipFill rotWithShape="1">
          <a:blip r:embed="rId2">
            <a:alphaModFix/>
          </a:blip>
          <a:srcRect/>
          <a:stretch/>
        </p:blipFill>
        <p:spPr>
          <a:xfrm>
            <a:off x="1" y="1477680"/>
            <a:ext cx="7828360" cy="240873"/>
          </a:xfrm>
          <a:prstGeom prst="rect">
            <a:avLst/>
          </a:prstGeom>
          <a:noFill/>
          <a:ln>
            <a:noFill/>
          </a:ln>
        </p:spPr>
      </p:pic>
      <p:pic>
        <p:nvPicPr>
          <p:cNvPr id="28" name="Google Shape;28;g3e0435edc8f_0_498" descr="HD-ShadowShort.png"/>
          <p:cNvPicPr preferRelativeResize="0"/>
          <p:nvPr/>
        </p:nvPicPr>
        <p:blipFill rotWithShape="1">
          <a:blip r:embed="rId3">
            <a:alphaModFix/>
          </a:blip>
          <a:srcRect/>
          <a:stretch/>
        </p:blipFill>
        <p:spPr>
          <a:xfrm>
            <a:off x="7939370" y="1478426"/>
            <a:ext cx="1202248" cy="108202"/>
          </a:xfrm>
          <a:prstGeom prst="rect">
            <a:avLst/>
          </a:prstGeom>
          <a:noFill/>
          <a:ln>
            <a:noFill/>
          </a:ln>
        </p:spPr>
      </p:pic>
      <p:sp>
        <p:nvSpPr>
          <p:cNvPr id="29" name="Google Shape;29;g3e0435edc8f_0_498"/>
          <p:cNvSpPr/>
          <p:nvPr/>
        </p:nvSpPr>
        <p:spPr>
          <a:xfrm>
            <a:off x="0" y="457200"/>
            <a:ext cx="7828500" cy="1026000"/>
          </a:xfrm>
          <a:prstGeom prst="rect">
            <a:avLst/>
          </a:prstGeom>
          <a:solidFill>
            <a:srgbClr val="262626"/>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0" name="Google Shape;30;g3e0435edc8f_0_498"/>
          <p:cNvSpPr/>
          <p:nvPr/>
        </p:nvSpPr>
        <p:spPr>
          <a:xfrm>
            <a:off x="7939370" y="457200"/>
            <a:ext cx="1202100" cy="1026000"/>
          </a:xfrm>
          <a:prstGeom prst="rect">
            <a:avLst/>
          </a:prstGeom>
          <a:solidFill>
            <a:schemeClr val="accent1"/>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1" name="Google Shape;31;g3e0435edc8f_0_498"/>
          <p:cNvSpPr txBox="1">
            <a:spLocks noGrp="1"/>
          </p:cNvSpPr>
          <p:nvPr>
            <p:ph type="title"/>
          </p:nvPr>
        </p:nvSpPr>
        <p:spPr>
          <a:xfrm>
            <a:off x="510242" y="564921"/>
            <a:ext cx="7210500" cy="810600"/>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lt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2" name="Google Shape;32;g3e0435edc8f_0_498"/>
          <p:cNvSpPr txBox="1">
            <a:spLocks noGrp="1"/>
          </p:cNvSpPr>
          <p:nvPr>
            <p:ph type="body" idx="1"/>
          </p:nvPr>
        </p:nvSpPr>
        <p:spPr>
          <a:xfrm>
            <a:off x="510238" y="3223127"/>
            <a:ext cx="2287200" cy="432300"/>
          </a:xfrm>
          <a:prstGeom prst="rect">
            <a:avLst/>
          </a:prstGeom>
          <a:noFill/>
          <a:ln>
            <a:noFill/>
          </a:ln>
        </p:spPr>
        <p:txBody>
          <a:bodyPr spcFirstLastPara="1" wrap="square" lIns="68575" tIns="34275" rIns="68575" bIns="34275" anchor="b" anchorCtr="0">
            <a:noAutofit/>
          </a:bodyPr>
          <a:lstStyle>
            <a:lvl1pPr marL="457200" lvl="0" indent="-228600" algn="l">
              <a:lnSpc>
                <a:spcPct val="90000"/>
              </a:lnSpc>
              <a:spcBef>
                <a:spcPts val="800"/>
              </a:spcBef>
              <a:spcAft>
                <a:spcPts val="0"/>
              </a:spcAft>
              <a:buClr>
                <a:schemeClr val="lt1"/>
              </a:buClr>
              <a:buSzPts val="1800"/>
              <a:buNone/>
              <a:defRPr sz="1800" b="0">
                <a:solidFill>
                  <a:schemeClr val="lt1"/>
                </a:solidFill>
              </a:defRPr>
            </a:lvl1pPr>
            <a:lvl2pPr marL="914400" lvl="1" indent="-228600" algn="l">
              <a:lnSpc>
                <a:spcPct val="90000"/>
              </a:lnSpc>
              <a:spcBef>
                <a:spcPts val="400"/>
              </a:spcBef>
              <a:spcAft>
                <a:spcPts val="0"/>
              </a:spcAft>
              <a:buClr>
                <a:schemeClr val="lt1"/>
              </a:buClr>
              <a:buSzPts val="1500"/>
              <a:buNone/>
              <a:defRPr sz="1500" b="1"/>
            </a:lvl2pPr>
            <a:lvl3pPr marL="1371600" lvl="2" indent="-228600" algn="l">
              <a:lnSpc>
                <a:spcPct val="90000"/>
              </a:lnSpc>
              <a:spcBef>
                <a:spcPts val="400"/>
              </a:spcBef>
              <a:spcAft>
                <a:spcPts val="0"/>
              </a:spcAft>
              <a:buClr>
                <a:schemeClr val="lt1"/>
              </a:buClr>
              <a:buSzPts val="1400"/>
              <a:buNone/>
              <a:defRPr sz="1400" b="1"/>
            </a:lvl3pPr>
            <a:lvl4pPr marL="1828800" lvl="3" indent="-228600" algn="l">
              <a:lnSpc>
                <a:spcPct val="90000"/>
              </a:lnSpc>
              <a:spcBef>
                <a:spcPts val="400"/>
              </a:spcBef>
              <a:spcAft>
                <a:spcPts val="0"/>
              </a:spcAft>
              <a:buClr>
                <a:schemeClr val="lt1"/>
              </a:buClr>
              <a:buSzPts val="1200"/>
              <a:buNone/>
              <a:defRPr sz="1200" b="1"/>
            </a:lvl4pPr>
            <a:lvl5pPr marL="2286000" lvl="4" indent="-228600" algn="l">
              <a:lnSpc>
                <a:spcPct val="90000"/>
              </a:lnSpc>
              <a:spcBef>
                <a:spcPts val="400"/>
              </a:spcBef>
              <a:spcAft>
                <a:spcPts val="0"/>
              </a:spcAft>
              <a:buClr>
                <a:schemeClr val="lt1"/>
              </a:buClr>
              <a:buSzPts val="1200"/>
              <a:buNone/>
              <a:defRPr sz="1200" b="1"/>
            </a:lvl5pPr>
            <a:lvl6pPr marL="2743200" lvl="5" indent="-228600" algn="l">
              <a:lnSpc>
                <a:spcPct val="90000"/>
              </a:lnSpc>
              <a:spcBef>
                <a:spcPts val="400"/>
              </a:spcBef>
              <a:spcAft>
                <a:spcPts val="0"/>
              </a:spcAft>
              <a:buClr>
                <a:schemeClr val="lt1"/>
              </a:buClr>
              <a:buSzPts val="1200"/>
              <a:buNone/>
              <a:defRPr sz="1200" b="1"/>
            </a:lvl6pPr>
            <a:lvl7pPr marL="3200400" lvl="6" indent="-228600" algn="l">
              <a:lnSpc>
                <a:spcPct val="90000"/>
              </a:lnSpc>
              <a:spcBef>
                <a:spcPts val="400"/>
              </a:spcBef>
              <a:spcAft>
                <a:spcPts val="0"/>
              </a:spcAft>
              <a:buClr>
                <a:schemeClr val="lt1"/>
              </a:buClr>
              <a:buSzPts val="1200"/>
              <a:buNone/>
              <a:defRPr sz="1200" b="1"/>
            </a:lvl7pPr>
            <a:lvl8pPr marL="3657600" lvl="7" indent="-228600" algn="l">
              <a:lnSpc>
                <a:spcPct val="90000"/>
              </a:lnSpc>
              <a:spcBef>
                <a:spcPts val="400"/>
              </a:spcBef>
              <a:spcAft>
                <a:spcPts val="0"/>
              </a:spcAft>
              <a:buClr>
                <a:schemeClr val="lt1"/>
              </a:buClr>
              <a:buSzPts val="1200"/>
              <a:buNone/>
              <a:defRPr sz="1200" b="1"/>
            </a:lvl8pPr>
            <a:lvl9pPr marL="4114800" lvl="8" indent="-228600" algn="l">
              <a:lnSpc>
                <a:spcPct val="90000"/>
              </a:lnSpc>
              <a:spcBef>
                <a:spcPts val="400"/>
              </a:spcBef>
              <a:spcAft>
                <a:spcPts val="0"/>
              </a:spcAft>
              <a:buClr>
                <a:schemeClr val="lt1"/>
              </a:buClr>
              <a:buSzPts val="1200"/>
              <a:buNone/>
              <a:defRPr sz="1200" b="1"/>
            </a:lvl9pPr>
          </a:lstStyle>
          <a:p>
            <a:endParaRPr/>
          </a:p>
        </p:txBody>
      </p:sp>
      <p:sp>
        <p:nvSpPr>
          <p:cNvPr id="33" name="Google Shape;33;g3e0435edc8f_0_498"/>
          <p:cNvSpPr>
            <a:spLocks noGrp="1"/>
          </p:cNvSpPr>
          <p:nvPr>
            <p:ph type="pic" idx="2"/>
          </p:nvPr>
        </p:nvSpPr>
        <p:spPr>
          <a:xfrm>
            <a:off x="510238" y="1752655"/>
            <a:ext cx="2287200" cy="1143000"/>
          </a:xfrm>
          <a:prstGeom prst="roundRect">
            <a:avLst>
              <a:gd name="adj" fmla="val 0"/>
            </a:avLst>
          </a:prstGeom>
          <a:noFill/>
          <a:ln>
            <a:noFill/>
          </a:ln>
          <a:effectLst>
            <a:outerShdw blurRad="50800" dist="50800" dir="5400000" algn="tl" rotWithShape="0">
              <a:srgbClr val="000000">
                <a:alpha val="42353"/>
              </a:srgbClr>
            </a:outerShdw>
          </a:effectLst>
        </p:spPr>
        <p:txBody>
          <a:bodyPr/>
          <a:lstStyle/>
          <a:p>
            <a:endParaRPr lang="en-CA"/>
          </a:p>
        </p:txBody>
      </p:sp>
      <p:sp>
        <p:nvSpPr>
          <p:cNvPr id="34" name="Google Shape;34;g3e0435edc8f_0_498"/>
          <p:cNvSpPr txBox="1">
            <a:spLocks noGrp="1"/>
          </p:cNvSpPr>
          <p:nvPr>
            <p:ph type="body" idx="3"/>
          </p:nvPr>
        </p:nvSpPr>
        <p:spPr>
          <a:xfrm>
            <a:off x="510238" y="3655324"/>
            <a:ext cx="2287200" cy="7968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chemeClr val="lt1"/>
              </a:buClr>
              <a:buSzPts val="1100"/>
              <a:buNone/>
              <a:defRPr sz="1100"/>
            </a:lvl1pPr>
            <a:lvl2pPr marL="914400" lvl="1" indent="-228600" algn="l">
              <a:lnSpc>
                <a:spcPct val="90000"/>
              </a:lnSpc>
              <a:spcBef>
                <a:spcPts val="400"/>
              </a:spcBef>
              <a:spcAft>
                <a:spcPts val="0"/>
              </a:spcAft>
              <a:buClr>
                <a:schemeClr val="lt1"/>
              </a:buClr>
              <a:buSzPts val="900"/>
              <a:buNone/>
              <a:defRPr sz="900"/>
            </a:lvl2pPr>
            <a:lvl3pPr marL="1371600" lvl="2" indent="-228600" algn="l">
              <a:lnSpc>
                <a:spcPct val="90000"/>
              </a:lnSpc>
              <a:spcBef>
                <a:spcPts val="400"/>
              </a:spcBef>
              <a:spcAft>
                <a:spcPts val="0"/>
              </a:spcAft>
              <a:buClr>
                <a:schemeClr val="lt1"/>
              </a:buClr>
              <a:buSzPts val="800"/>
              <a:buNone/>
              <a:defRPr sz="800"/>
            </a:lvl3pPr>
            <a:lvl4pPr marL="1828800" lvl="3" indent="-228600" algn="l">
              <a:lnSpc>
                <a:spcPct val="90000"/>
              </a:lnSpc>
              <a:spcBef>
                <a:spcPts val="400"/>
              </a:spcBef>
              <a:spcAft>
                <a:spcPts val="0"/>
              </a:spcAft>
              <a:buClr>
                <a:schemeClr val="lt1"/>
              </a:buClr>
              <a:buSzPts val="700"/>
              <a:buNone/>
              <a:defRPr sz="700"/>
            </a:lvl4pPr>
            <a:lvl5pPr marL="2286000" lvl="4" indent="-228600" algn="l">
              <a:lnSpc>
                <a:spcPct val="90000"/>
              </a:lnSpc>
              <a:spcBef>
                <a:spcPts val="400"/>
              </a:spcBef>
              <a:spcAft>
                <a:spcPts val="0"/>
              </a:spcAft>
              <a:buClr>
                <a:schemeClr val="lt1"/>
              </a:buClr>
              <a:buSzPts val="700"/>
              <a:buNone/>
              <a:defRPr sz="700"/>
            </a:lvl5pPr>
            <a:lvl6pPr marL="2743200" lvl="5" indent="-228600" algn="l">
              <a:lnSpc>
                <a:spcPct val="90000"/>
              </a:lnSpc>
              <a:spcBef>
                <a:spcPts val="400"/>
              </a:spcBef>
              <a:spcAft>
                <a:spcPts val="0"/>
              </a:spcAft>
              <a:buClr>
                <a:schemeClr val="lt1"/>
              </a:buClr>
              <a:buSzPts val="700"/>
              <a:buNone/>
              <a:defRPr sz="700"/>
            </a:lvl6pPr>
            <a:lvl7pPr marL="3200400" lvl="6" indent="-228600" algn="l">
              <a:lnSpc>
                <a:spcPct val="90000"/>
              </a:lnSpc>
              <a:spcBef>
                <a:spcPts val="400"/>
              </a:spcBef>
              <a:spcAft>
                <a:spcPts val="0"/>
              </a:spcAft>
              <a:buClr>
                <a:schemeClr val="lt1"/>
              </a:buClr>
              <a:buSzPts val="700"/>
              <a:buNone/>
              <a:defRPr sz="700"/>
            </a:lvl7pPr>
            <a:lvl8pPr marL="3657600" lvl="7" indent="-228600" algn="l">
              <a:lnSpc>
                <a:spcPct val="90000"/>
              </a:lnSpc>
              <a:spcBef>
                <a:spcPts val="400"/>
              </a:spcBef>
              <a:spcAft>
                <a:spcPts val="0"/>
              </a:spcAft>
              <a:buClr>
                <a:schemeClr val="lt1"/>
              </a:buClr>
              <a:buSzPts val="700"/>
              <a:buNone/>
              <a:defRPr sz="700"/>
            </a:lvl8pPr>
            <a:lvl9pPr marL="4114800" lvl="8" indent="-228600" algn="l">
              <a:lnSpc>
                <a:spcPct val="90000"/>
              </a:lnSpc>
              <a:spcBef>
                <a:spcPts val="400"/>
              </a:spcBef>
              <a:spcAft>
                <a:spcPts val="0"/>
              </a:spcAft>
              <a:buClr>
                <a:schemeClr val="lt1"/>
              </a:buClr>
              <a:buSzPts val="700"/>
              <a:buNone/>
              <a:defRPr sz="700"/>
            </a:lvl9pPr>
          </a:lstStyle>
          <a:p>
            <a:endParaRPr/>
          </a:p>
        </p:txBody>
      </p:sp>
      <p:sp>
        <p:nvSpPr>
          <p:cNvPr id="35" name="Google Shape;35;g3e0435edc8f_0_498"/>
          <p:cNvSpPr txBox="1">
            <a:spLocks noGrp="1"/>
          </p:cNvSpPr>
          <p:nvPr>
            <p:ph type="body" idx="4"/>
          </p:nvPr>
        </p:nvSpPr>
        <p:spPr>
          <a:xfrm>
            <a:off x="2959103" y="3223127"/>
            <a:ext cx="2297400" cy="432300"/>
          </a:xfrm>
          <a:prstGeom prst="rect">
            <a:avLst/>
          </a:prstGeom>
          <a:noFill/>
          <a:ln>
            <a:noFill/>
          </a:ln>
        </p:spPr>
        <p:txBody>
          <a:bodyPr spcFirstLastPara="1" wrap="square" lIns="68575" tIns="34275" rIns="68575" bIns="34275" anchor="b" anchorCtr="0">
            <a:noAutofit/>
          </a:bodyPr>
          <a:lstStyle>
            <a:lvl1pPr marL="457200" lvl="0" indent="-228600" algn="l">
              <a:lnSpc>
                <a:spcPct val="90000"/>
              </a:lnSpc>
              <a:spcBef>
                <a:spcPts val="800"/>
              </a:spcBef>
              <a:spcAft>
                <a:spcPts val="0"/>
              </a:spcAft>
              <a:buClr>
                <a:schemeClr val="lt1"/>
              </a:buClr>
              <a:buSzPts val="1800"/>
              <a:buNone/>
              <a:defRPr sz="1800" b="0">
                <a:solidFill>
                  <a:schemeClr val="lt1"/>
                </a:solidFill>
              </a:defRPr>
            </a:lvl1pPr>
            <a:lvl2pPr marL="914400" lvl="1" indent="-228600" algn="l">
              <a:lnSpc>
                <a:spcPct val="90000"/>
              </a:lnSpc>
              <a:spcBef>
                <a:spcPts val="400"/>
              </a:spcBef>
              <a:spcAft>
                <a:spcPts val="0"/>
              </a:spcAft>
              <a:buClr>
                <a:schemeClr val="lt1"/>
              </a:buClr>
              <a:buSzPts val="1500"/>
              <a:buNone/>
              <a:defRPr sz="1500" b="1"/>
            </a:lvl2pPr>
            <a:lvl3pPr marL="1371600" lvl="2" indent="-228600" algn="l">
              <a:lnSpc>
                <a:spcPct val="90000"/>
              </a:lnSpc>
              <a:spcBef>
                <a:spcPts val="400"/>
              </a:spcBef>
              <a:spcAft>
                <a:spcPts val="0"/>
              </a:spcAft>
              <a:buClr>
                <a:schemeClr val="lt1"/>
              </a:buClr>
              <a:buSzPts val="1400"/>
              <a:buNone/>
              <a:defRPr sz="1400" b="1"/>
            </a:lvl3pPr>
            <a:lvl4pPr marL="1828800" lvl="3" indent="-228600" algn="l">
              <a:lnSpc>
                <a:spcPct val="90000"/>
              </a:lnSpc>
              <a:spcBef>
                <a:spcPts val="400"/>
              </a:spcBef>
              <a:spcAft>
                <a:spcPts val="0"/>
              </a:spcAft>
              <a:buClr>
                <a:schemeClr val="lt1"/>
              </a:buClr>
              <a:buSzPts val="1200"/>
              <a:buNone/>
              <a:defRPr sz="1200" b="1"/>
            </a:lvl4pPr>
            <a:lvl5pPr marL="2286000" lvl="4" indent="-228600" algn="l">
              <a:lnSpc>
                <a:spcPct val="90000"/>
              </a:lnSpc>
              <a:spcBef>
                <a:spcPts val="400"/>
              </a:spcBef>
              <a:spcAft>
                <a:spcPts val="0"/>
              </a:spcAft>
              <a:buClr>
                <a:schemeClr val="lt1"/>
              </a:buClr>
              <a:buSzPts val="1200"/>
              <a:buNone/>
              <a:defRPr sz="1200" b="1"/>
            </a:lvl5pPr>
            <a:lvl6pPr marL="2743200" lvl="5" indent="-228600" algn="l">
              <a:lnSpc>
                <a:spcPct val="90000"/>
              </a:lnSpc>
              <a:spcBef>
                <a:spcPts val="400"/>
              </a:spcBef>
              <a:spcAft>
                <a:spcPts val="0"/>
              </a:spcAft>
              <a:buClr>
                <a:schemeClr val="lt1"/>
              </a:buClr>
              <a:buSzPts val="1200"/>
              <a:buNone/>
              <a:defRPr sz="1200" b="1"/>
            </a:lvl6pPr>
            <a:lvl7pPr marL="3200400" lvl="6" indent="-228600" algn="l">
              <a:lnSpc>
                <a:spcPct val="90000"/>
              </a:lnSpc>
              <a:spcBef>
                <a:spcPts val="400"/>
              </a:spcBef>
              <a:spcAft>
                <a:spcPts val="0"/>
              </a:spcAft>
              <a:buClr>
                <a:schemeClr val="lt1"/>
              </a:buClr>
              <a:buSzPts val="1200"/>
              <a:buNone/>
              <a:defRPr sz="1200" b="1"/>
            </a:lvl7pPr>
            <a:lvl8pPr marL="3657600" lvl="7" indent="-228600" algn="l">
              <a:lnSpc>
                <a:spcPct val="90000"/>
              </a:lnSpc>
              <a:spcBef>
                <a:spcPts val="400"/>
              </a:spcBef>
              <a:spcAft>
                <a:spcPts val="0"/>
              </a:spcAft>
              <a:buClr>
                <a:schemeClr val="lt1"/>
              </a:buClr>
              <a:buSzPts val="1200"/>
              <a:buNone/>
              <a:defRPr sz="1200" b="1"/>
            </a:lvl8pPr>
            <a:lvl9pPr marL="4114800" lvl="8" indent="-228600" algn="l">
              <a:lnSpc>
                <a:spcPct val="90000"/>
              </a:lnSpc>
              <a:spcBef>
                <a:spcPts val="400"/>
              </a:spcBef>
              <a:spcAft>
                <a:spcPts val="0"/>
              </a:spcAft>
              <a:buClr>
                <a:schemeClr val="lt1"/>
              </a:buClr>
              <a:buSzPts val="1200"/>
              <a:buNone/>
              <a:defRPr sz="1200" b="1"/>
            </a:lvl9pPr>
          </a:lstStyle>
          <a:p>
            <a:endParaRPr/>
          </a:p>
        </p:txBody>
      </p:sp>
      <p:sp>
        <p:nvSpPr>
          <p:cNvPr id="36" name="Google Shape;36;g3e0435edc8f_0_498"/>
          <p:cNvSpPr>
            <a:spLocks noGrp="1"/>
          </p:cNvSpPr>
          <p:nvPr>
            <p:ph type="pic" idx="5"/>
          </p:nvPr>
        </p:nvSpPr>
        <p:spPr>
          <a:xfrm>
            <a:off x="2959102" y="1752655"/>
            <a:ext cx="2297400" cy="1143000"/>
          </a:xfrm>
          <a:prstGeom prst="roundRect">
            <a:avLst>
              <a:gd name="adj" fmla="val 0"/>
            </a:avLst>
          </a:prstGeom>
          <a:noFill/>
          <a:ln>
            <a:noFill/>
          </a:ln>
          <a:effectLst>
            <a:outerShdw blurRad="50800" dist="50800" dir="5400000" algn="tl" rotWithShape="0">
              <a:srgbClr val="000000">
                <a:alpha val="42353"/>
              </a:srgbClr>
            </a:outerShdw>
          </a:effectLst>
        </p:spPr>
        <p:txBody>
          <a:bodyPr/>
          <a:lstStyle/>
          <a:p>
            <a:endParaRPr lang="en-CA"/>
          </a:p>
        </p:txBody>
      </p:sp>
      <p:sp>
        <p:nvSpPr>
          <p:cNvPr id="37" name="Google Shape;37;g3e0435edc8f_0_498"/>
          <p:cNvSpPr txBox="1">
            <a:spLocks noGrp="1"/>
          </p:cNvSpPr>
          <p:nvPr>
            <p:ph type="body" idx="6"/>
          </p:nvPr>
        </p:nvSpPr>
        <p:spPr>
          <a:xfrm>
            <a:off x="2958088" y="3655323"/>
            <a:ext cx="2300400" cy="7968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chemeClr val="lt1"/>
              </a:buClr>
              <a:buSzPts val="1100"/>
              <a:buNone/>
              <a:defRPr sz="1100"/>
            </a:lvl1pPr>
            <a:lvl2pPr marL="914400" lvl="1" indent="-228600" algn="l">
              <a:lnSpc>
                <a:spcPct val="90000"/>
              </a:lnSpc>
              <a:spcBef>
                <a:spcPts val="400"/>
              </a:spcBef>
              <a:spcAft>
                <a:spcPts val="0"/>
              </a:spcAft>
              <a:buClr>
                <a:schemeClr val="lt1"/>
              </a:buClr>
              <a:buSzPts val="900"/>
              <a:buNone/>
              <a:defRPr sz="900"/>
            </a:lvl2pPr>
            <a:lvl3pPr marL="1371600" lvl="2" indent="-228600" algn="l">
              <a:lnSpc>
                <a:spcPct val="90000"/>
              </a:lnSpc>
              <a:spcBef>
                <a:spcPts val="400"/>
              </a:spcBef>
              <a:spcAft>
                <a:spcPts val="0"/>
              </a:spcAft>
              <a:buClr>
                <a:schemeClr val="lt1"/>
              </a:buClr>
              <a:buSzPts val="800"/>
              <a:buNone/>
              <a:defRPr sz="800"/>
            </a:lvl3pPr>
            <a:lvl4pPr marL="1828800" lvl="3" indent="-228600" algn="l">
              <a:lnSpc>
                <a:spcPct val="90000"/>
              </a:lnSpc>
              <a:spcBef>
                <a:spcPts val="400"/>
              </a:spcBef>
              <a:spcAft>
                <a:spcPts val="0"/>
              </a:spcAft>
              <a:buClr>
                <a:schemeClr val="lt1"/>
              </a:buClr>
              <a:buSzPts val="700"/>
              <a:buNone/>
              <a:defRPr sz="700"/>
            </a:lvl4pPr>
            <a:lvl5pPr marL="2286000" lvl="4" indent="-228600" algn="l">
              <a:lnSpc>
                <a:spcPct val="90000"/>
              </a:lnSpc>
              <a:spcBef>
                <a:spcPts val="400"/>
              </a:spcBef>
              <a:spcAft>
                <a:spcPts val="0"/>
              </a:spcAft>
              <a:buClr>
                <a:schemeClr val="lt1"/>
              </a:buClr>
              <a:buSzPts val="700"/>
              <a:buNone/>
              <a:defRPr sz="700"/>
            </a:lvl5pPr>
            <a:lvl6pPr marL="2743200" lvl="5" indent="-228600" algn="l">
              <a:lnSpc>
                <a:spcPct val="90000"/>
              </a:lnSpc>
              <a:spcBef>
                <a:spcPts val="400"/>
              </a:spcBef>
              <a:spcAft>
                <a:spcPts val="0"/>
              </a:spcAft>
              <a:buClr>
                <a:schemeClr val="lt1"/>
              </a:buClr>
              <a:buSzPts val="700"/>
              <a:buNone/>
              <a:defRPr sz="700"/>
            </a:lvl6pPr>
            <a:lvl7pPr marL="3200400" lvl="6" indent="-228600" algn="l">
              <a:lnSpc>
                <a:spcPct val="90000"/>
              </a:lnSpc>
              <a:spcBef>
                <a:spcPts val="400"/>
              </a:spcBef>
              <a:spcAft>
                <a:spcPts val="0"/>
              </a:spcAft>
              <a:buClr>
                <a:schemeClr val="lt1"/>
              </a:buClr>
              <a:buSzPts val="700"/>
              <a:buNone/>
              <a:defRPr sz="700"/>
            </a:lvl7pPr>
            <a:lvl8pPr marL="3657600" lvl="7" indent="-228600" algn="l">
              <a:lnSpc>
                <a:spcPct val="90000"/>
              </a:lnSpc>
              <a:spcBef>
                <a:spcPts val="400"/>
              </a:spcBef>
              <a:spcAft>
                <a:spcPts val="0"/>
              </a:spcAft>
              <a:buClr>
                <a:schemeClr val="lt1"/>
              </a:buClr>
              <a:buSzPts val="700"/>
              <a:buNone/>
              <a:defRPr sz="700"/>
            </a:lvl8pPr>
            <a:lvl9pPr marL="4114800" lvl="8" indent="-228600" algn="l">
              <a:lnSpc>
                <a:spcPct val="90000"/>
              </a:lnSpc>
              <a:spcBef>
                <a:spcPts val="400"/>
              </a:spcBef>
              <a:spcAft>
                <a:spcPts val="0"/>
              </a:spcAft>
              <a:buClr>
                <a:schemeClr val="lt1"/>
              </a:buClr>
              <a:buSzPts val="700"/>
              <a:buNone/>
              <a:defRPr sz="700"/>
            </a:lvl9pPr>
          </a:lstStyle>
          <a:p>
            <a:endParaRPr/>
          </a:p>
        </p:txBody>
      </p:sp>
      <p:sp>
        <p:nvSpPr>
          <p:cNvPr id="38" name="Google Shape;38;g3e0435edc8f_0_498"/>
          <p:cNvSpPr txBox="1">
            <a:spLocks noGrp="1"/>
          </p:cNvSpPr>
          <p:nvPr>
            <p:ph type="body" idx="7"/>
          </p:nvPr>
        </p:nvSpPr>
        <p:spPr>
          <a:xfrm>
            <a:off x="5423008" y="3223127"/>
            <a:ext cx="2297700" cy="432300"/>
          </a:xfrm>
          <a:prstGeom prst="rect">
            <a:avLst/>
          </a:prstGeom>
          <a:noFill/>
          <a:ln>
            <a:noFill/>
          </a:ln>
        </p:spPr>
        <p:txBody>
          <a:bodyPr spcFirstLastPara="1" wrap="square" lIns="68575" tIns="34275" rIns="68575" bIns="34275" anchor="b" anchorCtr="0">
            <a:noAutofit/>
          </a:bodyPr>
          <a:lstStyle>
            <a:lvl1pPr marL="457200" lvl="0" indent="-228600" algn="l">
              <a:lnSpc>
                <a:spcPct val="90000"/>
              </a:lnSpc>
              <a:spcBef>
                <a:spcPts val="800"/>
              </a:spcBef>
              <a:spcAft>
                <a:spcPts val="0"/>
              </a:spcAft>
              <a:buClr>
                <a:schemeClr val="lt1"/>
              </a:buClr>
              <a:buSzPts val="1800"/>
              <a:buNone/>
              <a:defRPr sz="1800" b="0">
                <a:solidFill>
                  <a:schemeClr val="lt1"/>
                </a:solidFill>
              </a:defRPr>
            </a:lvl1pPr>
            <a:lvl2pPr marL="914400" lvl="1" indent="-228600" algn="l">
              <a:lnSpc>
                <a:spcPct val="90000"/>
              </a:lnSpc>
              <a:spcBef>
                <a:spcPts val="400"/>
              </a:spcBef>
              <a:spcAft>
                <a:spcPts val="0"/>
              </a:spcAft>
              <a:buClr>
                <a:schemeClr val="lt1"/>
              </a:buClr>
              <a:buSzPts val="1500"/>
              <a:buNone/>
              <a:defRPr sz="1500" b="1"/>
            </a:lvl2pPr>
            <a:lvl3pPr marL="1371600" lvl="2" indent="-228600" algn="l">
              <a:lnSpc>
                <a:spcPct val="90000"/>
              </a:lnSpc>
              <a:spcBef>
                <a:spcPts val="400"/>
              </a:spcBef>
              <a:spcAft>
                <a:spcPts val="0"/>
              </a:spcAft>
              <a:buClr>
                <a:schemeClr val="lt1"/>
              </a:buClr>
              <a:buSzPts val="1400"/>
              <a:buNone/>
              <a:defRPr sz="1400" b="1"/>
            </a:lvl3pPr>
            <a:lvl4pPr marL="1828800" lvl="3" indent="-228600" algn="l">
              <a:lnSpc>
                <a:spcPct val="90000"/>
              </a:lnSpc>
              <a:spcBef>
                <a:spcPts val="400"/>
              </a:spcBef>
              <a:spcAft>
                <a:spcPts val="0"/>
              </a:spcAft>
              <a:buClr>
                <a:schemeClr val="lt1"/>
              </a:buClr>
              <a:buSzPts val="1200"/>
              <a:buNone/>
              <a:defRPr sz="1200" b="1"/>
            </a:lvl4pPr>
            <a:lvl5pPr marL="2286000" lvl="4" indent="-228600" algn="l">
              <a:lnSpc>
                <a:spcPct val="90000"/>
              </a:lnSpc>
              <a:spcBef>
                <a:spcPts val="400"/>
              </a:spcBef>
              <a:spcAft>
                <a:spcPts val="0"/>
              </a:spcAft>
              <a:buClr>
                <a:schemeClr val="lt1"/>
              </a:buClr>
              <a:buSzPts val="1200"/>
              <a:buNone/>
              <a:defRPr sz="1200" b="1"/>
            </a:lvl5pPr>
            <a:lvl6pPr marL="2743200" lvl="5" indent="-228600" algn="l">
              <a:lnSpc>
                <a:spcPct val="90000"/>
              </a:lnSpc>
              <a:spcBef>
                <a:spcPts val="400"/>
              </a:spcBef>
              <a:spcAft>
                <a:spcPts val="0"/>
              </a:spcAft>
              <a:buClr>
                <a:schemeClr val="lt1"/>
              </a:buClr>
              <a:buSzPts val="1200"/>
              <a:buNone/>
              <a:defRPr sz="1200" b="1"/>
            </a:lvl6pPr>
            <a:lvl7pPr marL="3200400" lvl="6" indent="-228600" algn="l">
              <a:lnSpc>
                <a:spcPct val="90000"/>
              </a:lnSpc>
              <a:spcBef>
                <a:spcPts val="400"/>
              </a:spcBef>
              <a:spcAft>
                <a:spcPts val="0"/>
              </a:spcAft>
              <a:buClr>
                <a:schemeClr val="lt1"/>
              </a:buClr>
              <a:buSzPts val="1200"/>
              <a:buNone/>
              <a:defRPr sz="1200" b="1"/>
            </a:lvl7pPr>
            <a:lvl8pPr marL="3657600" lvl="7" indent="-228600" algn="l">
              <a:lnSpc>
                <a:spcPct val="90000"/>
              </a:lnSpc>
              <a:spcBef>
                <a:spcPts val="400"/>
              </a:spcBef>
              <a:spcAft>
                <a:spcPts val="0"/>
              </a:spcAft>
              <a:buClr>
                <a:schemeClr val="lt1"/>
              </a:buClr>
              <a:buSzPts val="1200"/>
              <a:buNone/>
              <a:defRPr sz="1200" b="1"/>
            </a:lvl8pPr>
            <a:lvl9pPr marL="4114800" lvl="8" indent="-228600" algn="l">
              <a:lnSpc>
                <a:spcPct val="90000"/>
              </a:lnSpc>
              <a:spcBef>
                <a:spcPts val="400"/>
              </a:spcBef>
              <a:spcAft>
                <a:spcPts val="0"/>
              </a:spcAft>
              <a:buClr>
                <a:schemeClr val="lt1"/>
              </a:buClr>
              <a:buSzPts val="1200"/>
              <a:buNone/>
              <a:defRPr sz="1200" b="1"/>
            </a:lvl9pPr>
          </a:lstStyle>
          <a:p>
            <a:endParaRPr/>
          </a:p>
        </p:txBody>
      </p:sp>
      <p:sp>
        <p:nvSpPr>
          <p:cNvPr id="39" name="Google Shape;39;g3e0435edc8f_0_498"/>
          <p:cNvSpPr>
            <a:spLocks noGrp="1"/>
          </p:cNvSpPr>
          <p:nvPr>
            <p:ph type="pic" idx="8"/>
          </p:nvPr>
        </p:nvSpPr>
        <p:spPr>
          <a:xfrm>
            <a:off x="5423008" y="1752655"/>
            <a:ext cx="2297700" cy="1143000"/>
          </a:xfrm>
          <a:prstGeom prst="roundRect">
            <a:avLst>
              <a:gd name="adj" fmla="val 0"/>
            </a:avLst>
          </a:prstGeom>
          <a:noFill/>
          <a:ln>
            <a:noFill/>
          </a:ln>
          <a:effectLst>
            <a:outerShdw blurRad="50800" dist="50800" dir="5400000" algn="tl" rotWithShape="0">
              <a:srgbClr val="000000">
                <a:alpha val="42353"/>
              </a:srgbClr>
            </a:outerShdw>
          </a:effectLst>
        </p:spPr>
        <p:txBody>
          <a:bodyPr/>
          <a:lstStyle/>
          <a:p>
            <a:endParaRPr lang="en-CA"/>
          </a:p>
        </p:txBody>
      </p:sp>
      <p:sp>
        <p:nvSpPr>
          <p:cNvPr id="40" name="Google Shape;40;g3e0435edc8f_0_498"/>
          <p:cNvSpPr txBox="1">
            <a:spLocks noGrp="1"/>
          </p:cNvSpPr>
          <p:nvPr>
            <p:ph type="body" idx="9"/>
          </p:nvPr>
        </p:nvSpPr>
        <p:spPr>
          <a:xfrm>
            <a:off x="5422915" y="3655321"/>
            <a:ext cx="2300700" cy="7968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chemeClr val="lt1"/>
              </a:buClr>
              <a:buSzPts val="1100"/>
              <a:buNone/>
              <a:defRPr sz="1100"/>
            </a:lvl1pPr>
            <a:lvl2pPr marL="914400" lvl="1" indent="-228600" algn="l">
              <a:lnSpc>
                <a:spcPct val="90000"/>
              </a:lnSpc>
              <a:spcBef>
                <a:spcPts val="400"/>
              </a:spcBef>
              <a:spcAft>
                <a:spcPts val="0"/>
              </a:spcAft>
              <a:buClr>
                <a:schemeClr val="lt1"/>
              </a:buClr>
              <a:buSzPts val="900"/>
              <a:buNone/>
              <a:defRPr sz="900"/>
            </a:lvl2pPr>
            <a:lvl3pPr marL="1371600" lvl="2" indent="-228600" algn="l">
              <a:lnSpc>
                <a:spcPct val="90000"/>
              </a:lnSpc>
              <a:spcBef>
                <a:spcPts val="400"/>
              </a:spcBef>
              <a:spcAft>
                <a:spcPts val="0"/>
              </a:spcAft>
              <a:buClr>
                <a:schemeClr val="lt1"/>
              </a:buClr>
              <a:buSzPts val="800"/>
              <a:buNone/>
              <a:defRPr sz="800"/>
            </a:lvl3pPr>
            <a:lvl4pPr marL="1828800" lvl="3" indent="-228600" algn="l">
              <a:lnSpc>
                <a:spcPct val="90000"/>
              </a:lnSpc>
              <a:spcBef>
                <a:spcPts val="400"/>
              </a:spcBef>
              <a:spcAft>
                <a:spcPts val="0"/>
              </a:spcAft>
              <a:buClr>
                <a:schemeClr val="lt1"/>
              </a:buClr>
              <a:buSzPts val="700"/>
              <a:buNone/>
              <a:defRPr sz="700"/>
            </a:lvl4pPr>
            <a:lvl5pPr marL="2286000" lvl="4" indent="-228600" algn="l">
              <a:lnSpc>
                <a:spcPct val="90000"/>
              </a:lnSpc>
              <a:spcBef>
                <a:spcPts val="400"/>
              </a:spcBef>
              <a:spcAft>
                <a:spcPts val="0"/>
              </a:spcAft>
              <a:buClr>
                <a:schemeClr val="lt1"/>
              </a:buClr>
              <a:buSzPts val="700"/>
              <a:buNone/>
              <a:defRPr sz="700"/>
            </a:lvl5pPr>
            <a:lvl6pPr marL="2743200" lvl="5" indent="-228600" algn="l">
              <a:lnSpc>
                <a:spcPct val="90000"/>
              </a:lnSpc>
              <a:spcBef>
                <a:spcPts val="400"/>
              </a:spcBef>
              <a:spcAft>
                <a:spcPts val="0"/>
              </a:spcAft>
              <a:buClr>
                <a:schemeClr val="lt1"/>
              </a:buClr>
              <a:buSzPts val="700"/>
              <a:buNone/>
              <a:defRPr sz="700"/>
            </a:lvl6pPr>
            <a:lvl7pPr marL="3200400" lvl="6" indent="-228600" algn="l">
              <a:lnSpc>
                <a:spcPct val="90000"/>
              </a:lnSpc>
              <a:spcBef>
                <a:spcPts val="400"/>
              </a:spcBef>
              <a:spcAft>
                <a:spcPts val="0"/>
              </a:spcAft>
              <a:buClr>
                <a:schemeClr val="lt1"/>
              </a:buClr>
              <a:buSzPts val="700"/>
              <a:buNone/>
              <a:defRPr sz="700"/>
            </a:lvl7pPr>
            <a:lvl8pPr marL="3657600" lvl="7" indent="-228600" algn="l">
              <a:lnSpc>
                <a:spcPct val="90000"/>
              </a:lnSpc>
              <a:spcBef>
                <a:spcPts val="400"/>
              </a:spcBef>
              <a:spcAft>
                <a:spcPts val="0"/>
              </a:spcAft>
              <a:buClr>
                <a:schemeClr val="lt1"/>
              </a:buClr>
              <a:buSzPts val="700"/>
              <a:buNone/>
              <a:defRPr sz="700"/>
            </a:lvl8pPr>
            <a:lvl9pPr marL="4114800" lvl="8" indent="-228600" algn="l">
              <a:lnSpc>
                <a:spcPct val="90000"/>
              </a:lnSpc>
              <a:spcBef>
                <a:spcPts val="400"/>
              </a:spcBef>
              <a:spcAft>
                <a:spcPts val="0"/>
              </a:spcAft>
              <a:buClr>
                <a:schemeClr val="lt1"/>
              </a:buClr>
              <a:buSzPts val="700"/>
              <a:buNone/>
              <a:defRPr sz="700"/>
            </a:lvl9pPr>
          </a:lstStyle>
          <a:p>
            <a:endParaRPr/>
          </a:p>
        </p:txBody>
      </p:sp>
      <p:sp>
        <p:nvSpPr>
          <p:cNvPr id="41" name="Google Shape;41;g3e0435edc8f_0_498"/>
          <p:cNvSpPr txBox="1">
            <a:spLocks noGrp="1"/>
          </p:cNvSpPr>
          <p:nvPr>
            <p:ph type="dt" idx="10"/>
          </p:nvPr>
        </p:nvSpPr>
        <p:spPr>
          <a:xfrm>
            <a:off x="5663236" y="4452140"/>
            <a:ext cx="2057400" cy="273900"/>
          </a:xfrm>
          <a:prstGeom prst="rect">
            <a:avLst/>
          </a:prstGeom>
          <a:noFill/>
          <a:ln>
            <a:noFill/>
          </a:ln>
        </p:spPr>
        <p:txBody>
          <a:bodyPr spcFirstLastPara="1" wrap="square" lIns="68575" tIns="34275" rIns="68575" bIns="34275" anchor="ctr" anchorCtr="0">
            <a:noAutofit/>
          </a:bodyPr>
          <a:lstStyle>
            <a:lvl1pPr marR="0" lvl="0" algn="r"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42" name="Google Shape;42;g3e0435edc8f_0_498"/>
          <p:cNvSpPr txBox="1">
            <a:spLocks noGrp="1"/>
          </p:cNvSpPr>
          <p:nvPr>
            <p:ph type="ftr" idx="11"/>
          </p:nvPr>
        </p:nvSpPr>
        <p:spPr>
          <a:xfrm>
            <a:off x="510241" y="4452141"/>
            <a:ext cx="51531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43" name="Google Shape;43;g3e0435edc8f_0_498"/>
          <p:cNvSpPr txBox="1">
            <a:spLocks noGrp="1"/>
          </p:cNvSpPr>
          <p:nvPr>
            <p:ph type="sldNum" idx="12"/>
          </p:nvPr>
        </p:nvSpPr>
        <p:spPr>
          <a:xfrm>
            <a:off x="8047091" y="564920"/>
            <a:ext cx="865500" cy="818100"/>
          </a:xfrm>
          <a:prstGeom prst="rect">
            <a:avLst/>
          </a:prstGeom>
          <a:noFill/>
          <a:ln>
            <a:noFill/>
          </a:ln>
        </p:spPr>
        <p:txBody>
          <a:bodyPr spcFirstLastPara="1" wrap="square" lIns="68575" tIns="34275" rIns="68575" bIns="34275" anchor="ctr" anchorCtr="0">
            <a:noAutofit/>
          </a:bodyPr>
          <a:lstStyle>
            <a:lvl1pPr marL="0" marR="0" lvl="0" indent="0" algn="l">
              <a:lnSpc>
                <a:spcPct val="100000"/>
              </a:lnSpc>
              <a:spcBef>
                <a:spcPts val="0"/>
              </a:spcBef>
              <a:spcAft>
                <a:spcPts val="0"/>
              </a:spcAft>
              <a:buClr>
                <a:srgbClr val="000000"/>
              </a:buClr>
              <a:buSzPts val="2700"/>
              <a:buFont typeface="Arial"/>
              <a:buNone/>
              <a:defRPr sz="2700" b="0" i="0" u="none" strike="noStrike" cap="none">
                <a:solidFill>
                  <a:schemeClr val="lt1"/>
                </a:solidFill>
                <a:latin typeface="Trebuchet MS"/>
                <a:ea typeface="Trebuchet MS"/>
                <a:cs typeface="Trebuchet MS"/>
                <a:sym typeface="Trebuchet MS"/>
              </a:defRPr>
            </a:lvl1pPr>
            <a:lvl2pPr marL="0" marR="0" lvl="1" indent="0" algn="l">
              <a:lnSpc>
                <a:spcPct val="100000"/>
              </a:lnSpc>
              <a:spcBef>
                <a:spcPts val="0"/>
              </a:spcBef>
              <a:spcAft>
                <a:spcPts val="0"/>
              </a:spcAft>
              <a:buClr>
                <a:srgbClr val="000000"/>
              </a:buClr>
              <a:buSzPts val="2700"/>
              <a:buFont typeface="Arial"/>
              <a:buNone/>
              <a:defRPr sz="2700" b="0" i="0" u="none" strike="noStrike" cap="none">
                <a:solidFill>
                  <a:schemeClr val="lt1"/>
                </a:solidFill>
                <a:latin typeface="Trebuchet MS"/>
                <a:ea typeface="Trebuchet MS"/>
                <a:cs typeface="Trebuchet MS"/>
                <a:sym typeface="Trebuchet MS"/>
              </a:defRPr>
            </a:lvl2pPr>
            <a:lvl3pPr marL="0" marR="0" lvl="2" indent="0" algn="l">
              <a:lnSpc>
                <a:spcPct val="100000"/>
              </a:lnSpc>
              <a:spcBef>
                <a:spcPts val="0"/>
              </a:spcBef>
              <a:spcAft>
                <a:spcPts val="0"/>
              </a:spcAft>
              <a:buClr>
                <a:srgbClr val="000000"/>
              </a:buClr>
              <a:buSzPts val="2700"/>
              <a:buFont typeface="Arial"/>
              <a:buNone/>
              <a:defRPr sz="2700" b="0" i="0" u="none" strike="noStrike" cap="none">
                <a:solidFill>
                  <a:schemeClr val="lt1"/>
                </a:solidFill>
                <a:latin typeface="Trebuchet MS"/>
                <a:ea typeface="Trebuchet MS"/>
                <a:cs typeface="Trebuchet MS"/>
                <a:sym typeface="Trebuchet MS"/>
              </a:defRPr>
            </a:lvl3pPr>
            <a:lvl4pPr marL="0" marR="0" lvl="3" indent="0" algn="l">
              <a:lnSpc>
                <a:spcPct val="100000"/>
              </a:lnSpc>
              <a:spcBef>
                <a:spcPts val="0"/>
              </a:spcBef>
              <a:spcAft>
                <a:spcPts val="0"/>
              </a:spcAft>
              <a:buClr>
                <a:srgbClr val="000000"/>
              </a:buClr>
              <a:buSzPts val="2700"/>
              <a:buFont typeface="Arial"/>
              <a:buNone/>
              <a:defRPr sz="2700" b="0" i="0" u="none" strike="noStrike" cap="none">
                <a:solidFill>
                  <a:schemeClr val="lt1"/>
                </a:solidFill>
                <a:latin typeface="Trebuchet MS"/>
                <a:ea typeface="Trebuchet MS"/>
                <a:cs typeface="Trebuchet MS"/>
                <a:sym typeface="Trebuchet MS"/>
              </a:defRPr>
            </a:lvl4pPr>
            <a:lvl5pPr marL="0" marR="0" lvl="4" indent="0" algn="l">
              <a:lnSpc>
                <a:spcPct val="100000"/>
              </a:lnSpc>
              <a:spcBef>
                <a:spcPts val="0"/>
              </a:spcBef>
              <a:spcAft>
                <a:spcPts val="0"/>
              </a:spcAft>
              <a:buClr>
                <a:srgbClr val="000000"/>
              </a:buClr>
              <a:buSzPts val="2700"/>
              <a:buFont typeface="Arial"/>
              <a:buNone/>
              <a:defRPr sz="2700" b="0" i="0" u="none" strike="noStrike" cap="none">
                <a:solidFill>
                  <a:schemeClr val="lt1"/>
                </a:solidFill>
                <a:latin typeface="Trebuchet MS"/>
                <a:ea typeface="Trebuchet MS"/>
                <a:cs typeface="Trebuchet MS"/>
                <a:sym typeface="Trebuchet MS"/>
              </a:defRPr>
            </a:lvl5pPr>
            <a:lvl6pPr marL="0" marR="0" lvl="5" indent="0" algn="l">
              <a:lnSpc>
                <a:spcPct val="100000"/>
              </a:lnSpc>
              <a:spcBef>
                <a:spcPts val="0"/>
              </a:spcBef>
              <a:spcAft>
                <a:spcPts val="0"/>
              </a:spcAft>
              <a:buClr>
                <a:srgbClr val="000000"/>
              </a:buClr>
              <a:buSzPts val="2700"/>
              <a:buFont typeface="Arial"/>
              <a:buNone/>
              <a:defRPr sz="2700" b="0" i="0" u="none" strike="noStrike" cap="none">
                <a:solidFill>
                  <a:schemeClr val="lt1"/>
                </a:solidFill>
                <a:latin typeface="Trebuchet MS"/>
                <a:ea typeface="Trebuchet MS"/>
                <a:cs typeface="Trebuchet MS"/>
                <a:sym typeface="Trebuchet MS"/>
              </a:defRPr>
            </a:lvl6pPr>
            <a:lvl7pPr marL="0" marR="0" lvl="6" indent="0" algn="l">
              <a:lnSpc>
                <a:spcPct val="100000"/>
              </a:lnSpc>
              <a:spcBef>
                <a:spcPts val="0"/>
              </a:spcBef>
              <a:spcAft>
                <a:spcPts val="0"/>
              </a:spcAft>
              <a:buClr>
                <a:srgbClr val="000000"/>
              </a:buClr>
              <a:buSzPts val="2700"/>
              <a:buFont typeface="Arial"/>
              <a:buNone/>
              <a:defRPr sz="2700" b="0" i="0" u="none" strike="noStrike" cap="none">
                <a:solidFill>
                  <a:schemeClr val="lt1"/>
                </a:solidFill>
                <a:latin typeface="Trebuchet MS"/>
                <a:ea typeface="Trebuchet MS"/>
                <a:cs typeface="Trebuchet MS"/>
                <a:sym typeface="Trebuchet MS"/>
              </a:defRPr>
            </a:lvl7pPr>
            <a:lvl8pPr marL="0" marR="0" lvl="7" indent="0" algn="l">
              <a:lnSpc>
                <a:spcPct val="100000"/>
              </a:lnSpc>
              <a:spcBef>
                <a:spcPts val="0"/>
              </a:spcBef>
              <a:spcAft>
                <a:spcPts val="0"/>
              </a:spcAft>
              <a:buClr>
                <a:srgbClr val="000000"/>
              </a:buClr>
              <a:buSzPts val="2700"/>
              <a:buFont typeface="Arial"/>
              <a:buNone/>
              <a:defRPr sz="2700" b="0" i="0" u="none" strike="noStrike" cap="none">
                <a:solidFill>
                  <a:schemeClr val="lt1"/>
                </a:solidFill>
                <a:latin typeface="Trebuchet MS"/>
                <a:ea typeface="Trebuchet MS"/>
                <a:cs typeface="Trebuchet MS"/>
                <a:sym typeface="Trebuchet MS"/>
              </a:defRPr>
            </a:lvl8pPr>
            <a:lvl9pPr marL="0" marR="0" lvl="8" indent="0" algn="l">
              <a:lnSpc>
                <a:spcPct val="100000"/>
              </a:lnSpc>
              <a:spcBef>
                <a:spcPts val="0"/>
              </a:spcBef>
              <a:spcAft>
                <a:spcPts val="0"/>
              </a:spcAft>
              <a:buClr>
                <a:srgbClr val="000000"/>
              </a:buClr>
              <a:buSzPts val="2700"/>
              <a:buFont typeface="Arial"/>
              <a:buNone/>
              <a:defRPr sz="2700" b="0" i="0" u="none" strike="noStrike" cap="none">
                <a:solidFill>
                  <a:schemeClr val="lt1"/>
                </a:solidFill>
                <a:latin typeface="Trebuchet MS"/>
                <a:ea typeface="Trebuchet MS"/>
                <a:cs typeface="Trebuchet MS"/>
                <a:sym typeface="Trebuchet MS"/>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4"/>
        <p:cNvGrpSpPr/>
        <p:nvPr/>
      </p:nvGrpSpPr>
      <p:grpSpPr>
        <a:xfrm>
          <a:off x="0" y="0"/>
          <a:ext cx="0" cy="0"/>
          <a:chOff x="0" y="0"/>
          <a:chExt cx="0" cy="0"/>
        </a:xfrm>
      </p:grpSpPr>
      <p:sp>
        <p:nvSpPr>
          <p:cNvPr id="45" name="Google Shape;45;g3e0435edc8f_0_48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6"/>
        <p:cNvGrpSpPr/>
        <p:nvPr/>
      </p:nvGrpSpPr>
      <p:grpSpPr>
        <a:xfrm>
          <a:off x="0" y="0"/>
          <a:ext cx="0" cy="0"/>
          <a:chOff x="0" y="0"/>
          <a:chExt cx="0" cy="0"/>
        </a:xfrm>
      </p:grpSpPr>
      <p:sp>
        <p:nvSpPr>
          <p:cNvPr id="47" name="Google Shape;47;g3e0435edc8f_0_451"/>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48" name="Google Shape;48;g3e0435edc8f_0_45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9"/>
        <p:cNvGrpSpPr/>
        <p:nvPr/>
      </p:nvGrpSpPr>
      <p:grpSpPr>
        <a:xfrm>
          <a:off x="0" y="0"/>
          <a:ext cx="0" cy="0"/>
          <a:chOff x="0" y="0"/>
          <a:chExt cx="0" cy="0"/>
        </a:xfrm>
      </p:grpSpPr>
      <p:sp>
        <p:nvSpPr>
          <p:cNvPr id="50" name="Google Shape;50;g3e0435edc8f_0_45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51" name="Google Shape;51;g3e0435edc8f_0_45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52" name="Google Shape;52;g3e0435edc8f_0_45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53"/>
        <p:cNvGrpSpPr/>
        <p:nvPr/>
      </p:nvGrpSpPr>
      <p:grpSpPr>
        <a:xfrm>
          <a:off x="0" y="0"/>
          <a:ext cx="0" cy="0"/>
          <a:chOff x="0" y="0"/>
          <a:chExt cx="0" cy="0"/>
        </a:xfrm>
      </p:grpSpPr>
      <p:sp>
        <p:nvSpPr>
          <p:cNvPr id="54" name="Google Shape;54;g3e0435edc8f_0_45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55" name="Google Shape;55;g3e0435edc8f_0_458"/>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56" name="Google Shape;56;g3e0435edc8f_0_458"/>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57" name="Google Shape;57;g3e0435edc8f_0_45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58"/>
        <p:cNvGrpSpPr/>
        <p:nvPr/>
      </p:nvGrpSpPr>
      <p:grpSpPr>
        <a:xfrm>
          <a:off x="0" y="0"/>
          <a:ext cx="0" cy="0"/>
          <a:chOff x="0" y="0"/>
          <a:chExt cx="0" cy="0"/>
        </a:xfrm>
      </p:grpSpPr>
      <p:sp>
        <p:nvSpPr>
          <p:cNvPr id="59" name="Google Shape;59;g3e0435edc8f_0_466"/>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60" name="Google Shape;60;g3e0435edc8f_0_466"/>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61" name="Google Shape;61;g3e0435edc8f_0_46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2"/>
        <p:cNvGrpSpPr/>
        <p:nvPr/>
      </p:nvGrpSpPr>
      <p:grpSpPr>
        <a:xfrm>
          <a:off x="0" y="0"/>
          <a:ext cx="0" cy="0"/>
          <a:chOff x="0" y="0"/>
          <a:chExt cx="0" cy="0"/>
        </a:xfrm>
      </p:grpSpPr>
      <p:sp>
        <p:nvSpPr>
          <p:cNvPr id="63" name="Google Shape;63;g3e0435edc8f_0_470"/>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64" name="Google Shape;64;g3e0435edc8f_0_47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5"/>
        <p:cNvGrpSpPr/>
        <p:nvPr/>
      </p:nvGrpSpPr>
      <p:grpSpPr>
        <a:xfrm>
          <a:off x="0" y="0"/>
          <a:ext cx="0" cy="0"/>
          <a:chOff x="0" y="0"/>
          <a:chExt cx="0" cy="0"/>
        </a:xfrm>
      </p:grpSpPr>
      <p:sp>
        <p:nvSpPr>
          <p:cNvPr id="66" name="Google Shape;66;g3e0435edc8f_0_473"/>
          <p:cNvSpPr/>
          <p:nvPr/>
        </p:nvSpPr>
        <p:spPr>
          <a:xfrm>
            <a:off x="4572000" y="2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 name="Google Shape;67;g3e0435edc8f_0_473"/>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68" name="Google Shape;68;g3e0435edc8f_0_473"/>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69" name="Google Shape;69;g3e0435edc8f_0_473"/>
          <p:cNvSpPr txBox="1">
            <a:spLocks noGrp="1"/>
          </p:cNvSpPr>
          <p:nvPr>
            <p:ph type="body" idx="2"/>
          </p:nvPr>
        </p:nvSpPr>
        <p:spPr>
          <a:xfrm>
            <a:off x="4939500" y="724200"/>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Clr>
                <a:schemeClr val="dk1"/>
              </a:buClr>
              <a:buSzPts val="1800"/>
              <a:buChar char="●"/>
              <a:defRPr>
                <a:solidFill>
                  <a:schemeClr val="dk1"/>
                </a:solidFill>
              </a:defRPr>
            </a:lvl1pPr>
            <a:lvl2pPr marL="914400" lvl="1" indent="-317500" algn="l">
              <a:lnSpc>
                <a:spcPct val="115000"/>
              </a:lnSpc>
              <a:spcBef>
                <a:spcPts val="0"/>
              </a:spcBef>
              <a:spcAft>
                <a:spcPts val="0"/>
              </a:spcAft>
              <a:buClr>
                <a:schemeClr val="dk1"/>
              </a:buClr>
              <a:buSzPts val="1400"/>
              <a:buChar char="○"/>
              <a:defRPr>
                <a:solidFill>
                  <a:schemeClr val="dk1"/>
                </a:solidFill>
              </a:defRPr>
            </a:lvl2pPr>
            <a:lvl3pPr marL="1371600" lvl="2" indent="-317500" algn="l">
              <a:lnSpc>
                <a:spcPct val="115000"/>
              </a:lnSpc>
              <a:spcBef>
                <a:spcPts val="0"/>
              </a:spcBef>
              <a:spcAft>
                <a:spcPts val="0"/>
              </a:spcAft>
              <a:buClr>
                <a:schemeClr val="dk1"/>
              </a:buClr>
              <a:buSzPts val="1400"/>
              <a:buChar char="■"/>
              <a:defRPr>
                <a:solidFill>
                  <a:schemeClr val="dk1"/>
                </a:solidFill>
              </a:defRPr>
            </a:lvl3pPr>
            <a:lvl4pPr marL="1828800" lvl="3" indent="-317500" algn="l">
              <a:lnSpc>
                <a:spcPct val="115000"/>
              </a:lnSpc>
              <a:spcBef>
                <a:spcPts val="0"/>
              </a:spcBef>
              <a:spcAft>
                <a:spcPts val="0"/>
              </a:spcAft>
              <a:buClr>
                <a:schemeClr val="dk1"/>
              </a:buClr>
              <a:buSzPts val="1400"/>
              <a:buChar char="●"/>
              <a:defRPr>
                <a:solidFill>
                  <a:schemeClr val="dk1"/>
                </a:solidFill>
              </a:defRPr>
            </a:lvl4pPr>
            <a:lvl5pPr marL="2286000" lvl="4" indent="-317500" algn="l">
              <a:lnSpc>
                <a:spcPct val="115000"/>
              </a:lnSpc>
              <a:spcBef>
                <a:spcPts val="0"/>
              </a:spcBef>
              <a:spcAft>
                <a:spcPts val="0"/>
              </a:spcAft>
              <a:buClr>
                <a:schemeClr val="dk1"/>
              </a:buClr>
              <a:buSzPts val="1400"/>
              <a:buChar char="○"/>
              <a:defRPr>
                <a:solidFill>
                  <a:schemeClr val="dk1"/>
                </a:solidFill>
              </a:defRPr>
            </a:lvl5pPr>
            <a:lvl6pPr marL="2743200" lvl="5" indent="-317500" algn="l">
              <a:lnSpc>
                <a:spcPct val="115000"/>
              </a:lnSpc>
              <a:spcBef>
                <a:spcPts val="0"/>
              </a:spcBef>
              <a:spcAft>
                <a:spcPts val="0"/>
              </a:spcAft>
              <a:buClr>
                <a:schemeClr val="dk1"/>
              </a:buClr>
              <a:buSzPts val="1400"/>
              <a:buChar char="■"/>
              <a:defRPr>
                <a:solidFill>
                  <a:schemeClr val="dk1"/>
                </a:solidFill>
              </a:defRPr>
            </a:lvl6pPr>
            <a:lvl7pPr marL="3200400" lvl="6" indent="-317500" algn="l">
              <a:lnSpc>
                <a:spcPct val="115000"/>
              </a:lnSpc>
              <a:spcBef>
                <a:spcPts val="0"/>
              </a:spcBef>
              <a:spcAft>
                <a:spcPts val="0"/>
              </a:spcAft>
              <a:buClr>
                <a:schemeClr val="dk1"/>
              </a:buClr>
              <a:buSzPts val="1400"/>
              <a:buChar char="●"/>
              <a:defRPr>
                <a:solidFill>
                  <a:schemeClr val="dk1"/>
                </a:solidFill>
              </a:defRPr>
            </a:lvl7pPr>
            <a:lvl8pPr marL="3657600" lvl="7" indent="-317500" algn="l">
              <a:lnSpc>
                <a:spcPct val="115000"/>
              </a:lnSpc>
              <a:spcBef>
                <a:spcPts val="0"/>
              </a:spcBef>
              <a:spcAft>
                <a:spcPts val="0"/>
              </a:spcAft>
              <a:buClr>
                <a:schemeClr val="dk1"/>
              </a:buClr>
              <a:buSzPts val="1400"/>
              <a:buChar char="○"/>
              <a:defRPr>
                <a:solidFill>
                  <a:schemeClr val="dk1"/>
                </a:solidFill>
              </a:defRPr>
            </a:lvl8pPr>
            <a:lvl9pPr marL="4114800" lvl="8" indent="-317500" algn="l">
              <a:lnSpc>
                <a:spcPct val="115000"/>
              </a:lnSpc>
              <a:spcBef>
                <a:spcPts val="0"/>
              </a:spcBef>
              <a:spcAft>
                <a:spcPts val="0"/>
              </a:spcAft>
              <a:buClr>
                <a:schemeClr val="dk1"/>
              </a:buClr>
              <a:buSzPts val="1400"/>
              <a:buChar char="■"/>
              <a:defRPr>
                <a:solidFill>
                  <a:schemeClr val="dk1"/>
                </a:solidFill>
              </a:defRPr>
            </a:lvl9pPr>
          </a:lstStyle>
          <a:p>
            <a:endParaRPr/>
          </a:p>
        </p:txBody>
      </p:sp>
      <p:sp>
        <p:nvSpPr>
          <p:cNvPr id="70" name="Google Shape;70;g3e0435edc8f_0_47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71"/>
        <p:cNvGrpSpPr/>
        <p:nvPr/>
      </p:nvGrpSpPr>
      <p:grpSpPr>
        <a:xfrm>
          <a:off x="0" y="0"/>
          <a:ext cx="0" cy="0"/>
          <a:chOff x="0" y="0"/>
          <a:chExt cx="0" cy="0"/>
        </a:xfrm>
      </p:grpSpPr>
      <p:sp>
        <p:nvSpPr>
          <p:cNvPr id="72" name="Google Shape;72;g3e0435edc8f_0_479"/>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73" name="Google Shape;73;g3e0435edc8f_0_47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74"/>
        <p:cNvGrpSpPr/>
        <p:nvPr/>
      </p:nvGrpSpPr>
      <p:grpSpPr>
        <a:xfrm>
          <a:off x="0" y="0"/>
          <a:ext cx="0" cy="0"/>
          <a:chOff x="0" y="0"/>
          <a:chExt cx="0" cy="0"/>
        </a:xfrm>
      </p:grpSpPr>
      <p:sp>
        <p:nvSpPr>
          <p:cNvPr id="75" name="Google Shape;75;g3e0435edc8f_0_482"/>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76" name="Google Shape;76;g3e0435edc8f_0_482"/>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77" name="Google Shape;77;g3e0435edc8f_0_48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dark-2">
    <p:bg>
      <p:bgPr>
        <a:solidFill>
          <a:schemeClr val="lt1"/>
        </a:solidFill>
        <a:effectLst/>
      </p:bgPr>
    </p:bg>
    <p:spTree>
      <p:nvGrpSpPr>
        <p:cNvPr id="1" name="Shape 5"/>
        <p:cNvGrpSpPr/>
        <p:nvPr/>
      </p:nvGrpSpPr>
      <p:grpSpPr>
        <a:xfrm>
          <a:off x="0" y="0"/>
          <a:ext cx="0" cy="0"/>
          <a:chOff x="0" y="0"/>
          <a:chExt cx="0" cy="0"/>
        </a:xfrm>
      </p:grpSpPr>
      <p:sp>
        <p:nvSpPr>
          <p:cNvPr id="6" name="Google Shape;6;g3e0435edc8f_0_44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g3e0435edc8f_0_44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lt2"/>
              </a:buClr>
              <a:buSzPts val="1800"/>
              <a:buFont typeface="Arial"/>
              <a:buChar char="●"/>
              <a:defRPr sz="1800" b="0" i="0" u="none" strike="noStrike" cap="none">
                <a:solidFill>
                  <a:schemeClr val="lt2"/>
                </a:solidFill>
                <a:latin typeface="Arial"/>
                <a:ea typeface="Arial"/>
                <a:cs typeface="Arial"/>
                <a:sym typeface="Arial"/>
              </a:defRPr>
            </a:lvl1pPr>
            <a:lvl2pPr marL="914400" marR="0" lvl="1" indent="-317500" algn="l" rtl="0">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2pPr>
            <a:lvl3pPr marL="1371600" marR="0" lvl="2" indent="-317500" algn="l" rtl="0">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3pPr>
            <a:lvl4pPr marL="1828800" marR="0" lvl="3" indent="-317500" algn="l" rtl="0">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4pPr>
            <a:lvl5pPr marL="2286000" marR="0" lvl="4" indent="-317500" algn="l" rtl="0">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5pPr>
            <a:lvl6pPr marL="2743200" marR="0" lvl="5" indent="-317500" algn="l" rtl="0">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6pPr>
            <a:lvl7pPr marL="3200400" marR="0" lvl="6" indent="-317500" algn="l" rtl="0">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7pPr>
            <a:lvl8pPr marL="3657600" marR="0" lvl="7" indent="-317500" algn="l" rtl="0">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8pPr>
            <a:lvl9pPr marL="4114800" marR="0" lvl="8" indent="-317500" algn="l" rtl="0">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9pPr>
          </a:lstStyle>
          <a:p>
            <a:endParaRPr/>
          </a:p>
        </p:txBody>
      </p:sp>
      <p:sp>
        <p:nvSpPr>
          <p:cNvPr id="8" name="Google Shape;8;g3e0435edc8f_0_44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
          <p:cNvSpPr/>
          <p:nvPr/>
        </p:nvSpPr>
        <p:spPr>
          <a:xfrm>
            <a:off x="4574382" y="0"/>
            <a:ext cx="4569618" cy="5143501"/>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Trebuchet MS"/>
              <a:ea typeface="Trebuchet MS"/>
              <a:cs typeface="Trebuchet MS"/>
              <a:sym typeface="Trebuchet MS"/>
            </a:endParaRPr>
          </a:p>
        </p:txBody>
      </p:sp>
      <p:sp>
        <p:nvSpPr>
          <p:cNvPr id="84" name="Google Shape;84;p1"/>
          <p:cNvSpPr txBox="1">
            <a:spLocks noGrp="1"/>
          </p:cNvSpPr>
          <p:nvPr>
            <p:ph type="ctrTitle"/>
          </p:nvPr>
        </p:nvSpPr>
        <p:spPr>
          <a:xfrm>
            <a:off x="311708" y="744575"/>
            <a:ext cx="8520600" cy="20526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chemeClr val="lt1"/>
              </a:buClr>
              <a:buSzPts val="3600"/>
              <a:buFont typeface="Trebuchet MS"/>
              <a:buNone/>
            </a:pPr>
            <a:r>
              <a:rPr lang="en" sz="3600"/>
              <a:t>Knights Hockey Club </a:t>
            </a:r>
            <a:endParaRPr sz="3600"/>
          </a:p>
          <a:p>
            <a:pPr marL="0" lvl="0" indent="0" algn="ctr" rtl="0">
              <a:lnSpc>
                <a:spcPct val="90000"/>
              </a:lnSpc>
              <a:spcBef>
                <a:spcPts val="0"/>
              </a:spcBef>
              <a:spcAft>
                <a:spcPts val="0"/>
              </a:spcAft>
              <a:buClr>
                <a:schemeClr val="lt1"/>
              </a:buClr>
              <a:buSzPts val="3600"/>
              <a:buFont typeface="Trebuchet MS"/>
              <a:buNone/>
            </a:pPr>
            <a:r>
              <a:rPr lang="en" sz="3300"/>
              <a:t>Town Hall Meeting</a:t>
            </a:r>
            <a:endParaRPr/>
          </a:p>
        </p:txBody>
      </p:sp>
      <p:sp>
        <p:nvSpPr>
          <p:cNvPr id="85" name="Google Shape;85;p1"/>
          <p:cNvSpPr txBox="1">
            <a:spLocks noGrp="1"/>
          </p:cNvSpPr>
          <p:nvPr>
            <p:ph type="subTitle" idx="1"/>
          </p:nvPr>
        </p:nvSpPr>
        <p:spPr>
          <a:xfrm>
            <a:off x="4766775" y="4486350"/>
            <a:ext cx="4257900" cy="476100"/>
          </a:xfrm>
          <a:prstGeom prst="rect">
            <a:avLst/>
          </a:prstGeom>
          <a:noFill/>
          <a:ln>
            <a:noFill/>
          </a:ln>
        </p:spPr>
        <p:txBody>
          <a:bodyPr spcFirstLastPara="1" wrap="square" lIns="68575" tIns="34275" rIns="68575" bIns="34275" anchor="t" anchorCtr="0">
            <a:noAutofit/>
          </a:bodyPr>
          <a:lstStyle/>
          <a:p>
            <a:pPr marL="0" lvl="0" indent="0" algn="r" rtl="0">
              <a:lnSpc>
                <a:spcPct val="90000"/>
              </a:lnSpc>
              <a:spcBef>
                <a:spcPts val="0"/>
              </a:spcBef>
              <a:spcAft>
                <a:spcPts val="0"/>
              </a:spcAft>
              <a:buClr>
                <a:schemeClr val="lt1"/>
              </a:buClr>
              <a:buSzPts val="1500"/>
              <a:buNone/>
            </a:pPr>
            <a:r>
              <a:rPr lang="en"/>
              <a:t> 2026</a:t>
            </a:r>
            <a:endParaRPr/>
          </a:p>
          <a:p>
            <a:pPr marL="0" lvl="0" indent="0" algn="r" rtl="0">
              <a:lnSpc>
                <a:spcPct val="90000"/>
              </a:lnSpc>
              <a:spcBef>
                <a:spcPts val="0"/>
              </a:spcBef>
              <a:spcAft>
                <a:spcPts val="0"/>
              </a:spcAft>
              <a:buClr>
                <a:schemeClr val="lt1"/>
              </a:buClr>
              <a:buSzPts val="1500"/>
              <a:buNone/>
            </a:pPr>
            <a:endParaRPr/>
          </a:p>
        </p:txBody>
      </p:sp>
      <p:pic>
        <p:nvPicPr>
          <p:cNvPr id="86" name="Google Shape;86;p1" title="3rd_jersey_logo.png"/>
          <p:cNvPicPr preferRelativeResize="0"/>
          <p:nvPr/>
        </p:nvPicPr>
        <p:blipFill rotWithShape="1">
          <a:blip r:embed="rId3">
            <a:alphaModFix/>
          </a:blip>
          <a:srcRect/>
          <a:stretch/>
        </p:blipFill>
        <p:spPr>
          <a:xfrm>
            <a:off x="2929845" y="2458300"/>
            <a:ext cx="3196773" cy="250414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515151"/>
            </a:gs>
            <a:gs pos="100000">
              <a:srgbClr val="101010"/>
            </a:gs>
          </a:gsLst>
          <a:lin ang="5400012" scaled="0"/>
        </a:gradFill>
        <a:effectLst/>
      </p:bgPr>
    </p:bg>
    <p:spTree>
      <p:nvGrpSpPr>
        <p:cNvPr id="1" name="Shape 91"/>
        <p:cNvGrpSpPr/>
        <p:nvPr/>
      </p:nvGrpSpPr>
      <p:grpSpPr>
        <a:xfrm>
          <a:off x="0" y="0"/>
          <a:ext cx="0" cy="0"/>
          <a:chOff x="0" y="0"/>
          <a:chExt cx="0" cy="0"/>
        </a:xfrm>
      </p:grpSpPr>
      <p:sp>
        <p:nvSpPr>
          <p:cNvPr id="92" name="Google Shape;92;p2"/>
          <p:cNvSpPr/>
          <p:nvPr/>
        </p:nvSpPr>
        <p:spPr>
          <a:xfrm>
            <a:off x="0" y="0"/>
            <a:ext cx="9141525"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Trebuchet MS"/>
              <a:ea typeface="Trebuchet MS"/>
              <a:cs typeface="Trebuchet MS"/>
              <a:sym typeface="Trebuchet MS"/>
            </a:endParaRPr>
          </a:p>
        </p:txBody>
      </p:sp>
      <p:sp>
        <p:nvSpPr>
          <p:cNvPr id="93" name="Google Shape;93;p2"/>
          <p:cNvSpPr txBox="1">
            <a:spLocks noGrp="1"/>
          </p:cNvSpPr>
          <p:nvPr>
            <p:ph type="body" idx="1"/>
          </p:nvPr>
        </p:nvSpPr>
        <p:spPr>
          <a:xfrm>
            <a:off x="602100" y="1435994"/>
            <a:ext cx="7398900" cy="3386075"/>
          </a:xfrm>
          <a:prstGeom prst="rect">
            <a:avLst/>
          </a:prstGeom>
          <a:noFill/>
          <a:ln>
            <a:noFill/>
          </a:ln>
        </p:spPr>
        <p:txBody>
          <a:bodyPr spcFirstLastPara="1" wrap="square" lIns="68575" tIns="34275" rIns="68575" bIns="34275" anchor="t" anchorCtr="0">
            <a:noAutofit/>
          </a:bodyPr>
          <a:lstStyle/>
          <a:p>
            <a:pPr marL="0" lvl="0" indent="0" algn="l" rtl="0">
              <a:spcBef>
                <a:spcPts val="1000"/>
              </a:spcBef>
              <a:spcAft>
                <a:spcPts val="0"/>
              </a:spcAft>
              <a:buNone/>
            </a:pPr>
            <a:r>
              <a:rPr lang="en" sz="1400" dirty="0">
                <a:solidFill>
                  <a:srgbClr val="FFFFFF"/>
                </a:solidFill>
              </a:rPr>
              <a:t>Introduction Knights Hockey Club Season</a:t>
            </a:r>
            <a:endParaRPr sz="1400" dirty="0">
              <a:solidFill>
                <a:srgbClr val="FFFFFF"/>
              </a:solidFill>
            </a:endParaRPr>
          </a:p>
          <a:p>
            <a:pPr marL="0" lvl="0" indent="0" algn="l" rtl="0">
              <a:spcBef>
                <a:spcPts val="1000"/>
              </a:spcBef>
              <a:spcAft>
                <a:spcPts val="0"/>
              </a:spcAft>
              <a:buNone/>
            </a:pPr>
            <a:r>
              <a:rPr lang="en" sz="1400" dirty="0">
                <a:solidFill>
                  <a:srgbClr val="FFFFFF"/>
                </a:solidFill>
              </a:rPr>
              <a:t>Player Placement &amp; Evaluation Process</a:t>
            </a:r>
            <a:endParaRPr sz="1400" dirty="0">
              <a:solidFill>
                <a:srgbClr val="FFFFFF"/>
              </a:solidFill>
            </a:endParaRPr>
          </a:p>
          <a:p>
            <a:pPr marL="0" lvl="0" indent="0" algn="l" rtl="0">
              <a:spcBef>
                <a:spcPts val="1000"/>
              </a:spcBef>
              <a:spcAft>
                <a:spcPts val="0"/>
              </a:spcAft>
              <a:buNone/>
            </a:pPr>
            <a:r>
              <a:rPr lang="en" sz="1400" dirty="0">
                <a:solidFill>
                  <a:srgbClr val="FFFFFF"/>
                </a:solidFill>
              </a:rPr>
              <a:t>Communication</a:t>
            </a:r>
          </a:p>
          <a:p>
            <a:pPr marL="0" lvl="0" indent="0" algn="l" rtl="0">
              <a:spcBef>
                <a:spcPts val="1000"/>
              </a:spcBef>
              <a:spcAft>
                <a:spcPts val="0"/>
              </a:spcAft>
              <a:buNone/>
            </a:pPr>
            <a:r>
              <a:rPr lang="en" sz="1400" dirty="0">
                <a:solidFill>
                  <a:srgbClr val="FFFFFF"/>
                </a:solidFill>
              </a:rPr>
              <a:t>Volunteers – Volunteer Bond</a:t>
            </a:r>
          </a:p>
          <a:p>
            <a:pPr marL="0" lvl="0" indent="0" algn="l" rtl="0">
              <a:spcBef>
                <a:spcPts val="1000"/>
              </a:spcBef>
              <a:spcAft>
                <a:spcPts val="0"/>
              </a:spcAft>
              <a:buNone/>
            </a:pPr>
            <a:r>
              <a:rPr lang="en" sz="1400" dirty="0">
                <a:solidFill>
                  <a:srgbClr val="FFFFFF"/>
                </a:solidFill>
              </a:rPr>
              <a:t>Development</a:t>
            </a:r>
            <a:endParaRPr sz="1400" dirty="0">
              <a:solidFill>
                <a:srgbClr val="FFFFFF"/>
              </a:solidFill>
            </a:endParaRPr>
          </a:p>
          <a:p>
            <a:pPr marL="0" lvl="0" indent="0" algn="l" rtl="0">
              <a:spcBef>
                <a:spcPts val="1000"/>
              </a:spcBef>
              <a:spcAft>
                <a:spcPts val="0"/>
              </a:spcAft>
              <a:buNone/>
            </a:pPr>
            <a:r>
              <a:rPr lang="en" sz="1400" dirty="0">
                <a:solidFill>
                  <a:srgbClr val="FFFFFF"/>
                </a:solidFill>
              </a:rPr>
              <a:t>Programs</a:t>
            </a:r>
            <a:endParaRPr sz="1400" dirty="0">
              <a:solidFill>
                <a:srgbClr val="FFFFFF"/>
              </a:solidFill>
            </a:endParaRPr>
          </a:p>
          <a:p>
            <a:pPr marL="0" lvl="0" indent="0" algn="l" rtl="0">
              <a:spcBef>
                <a:spcPts val="1000"/>
              </a:spcBef>
              <a:spcAft>
                <a:spcPts val="0"/>
              </a:spcAft>
              <a:buNone/>
            </a:pPr>
            <a:r>
              <a:rPr lang="en" sz="1400" dirty="0">
                <a:solidFill>
                  <a:srgbClr val="FFFFFF"/>
                </a:solidFill>
              </a:rPr>
              <a:t>Apparel</a:t>
            </a:r>
          </a:p>
          <a:p>
            <a:pPr marL="0" lvl="0" indent="0" algn="l" rtl="0">
              <a:spcBef>
                <a:spcPts val="1000"/>
              </a:spcBef>
              <a:spcAft>
                <a:spcPts val="0"/>
              </a:spcAft>
              <a:buNone/>
            </a:pPr>
            <a:r>
              <a:rPr lang="en" sz="1400" dirty="0">
                <a:solidFill>
                  <a:srgbClr val="FFFFFF"/>
                </a:solidFill>
              </a:rPr>
              <a:t>Contact</a:t>
            </a:r>
            <a:endParaRPr sz="1400" dirty="0">
              <a:solidFill>
                <a:srgbClr val="FFFFFF"/>
              </a:solidFill>
            </a:endParaRPr>
          </a:p>
          <a:p>
            <a:pPr marL="0" lvl="0" indent="0" algn="l" rtl="0">
              <a:spcBef>
                <a:spcPts val="1000"/>
              </a:spcBef>
              <a:spcAft>
                <a:spcPts val="0"/>
              </a:spcAft>
              <a:buNone/>
            </a:pPr>
            <a:r>
              <a:rPr lang="en" sz="1400" dirty="0">
                <a:solidFill>
                  <a:srgbClr val="FFFFFF"/>
                </a:solidFill>
              </a:rPr>
              <a:t>Questions and Answers</a:t>
            </a:r>
            <a:endParaRPr sz="1400" dirty="0">
              <a:solidFill>
                <a:srgbClr val="FFFFFF"/>
              </a:solidFill>
            </a:endParaRPr>
          </a:p>
          <a:p>
            <a:pPr marL="0" lvl="0" indent="0" algn="l" rtl="0">
              <a:lnSpc>
                <a:spcPct val="90000"/>
              </a:lnSpc>
              <a:spcBef>
                <a:spcPts val="900"/>
              </a:spcBef>
              <a:spcAft>
                <a:spcPts val="0"/>
              </a:spcAft>
              <a:buSzPts val="1400"/>
              <a:buNone/>
            </a:pPr>
            <a:endParaRPr sz="1700" b="1" dirty="0">
              <a:solidFill>
                <a:srgbClr val="FFFFFF"/>
              </a:solidFill>
            </a:endParaRPr>
          </a:p>
          <a:p>
            <a:pPr marL="0" lvl="0" indent="0" algn="l" rtl="0">
              <a:lnSpc>
                <a:spcPct val="80000"/>
              </a:lnSpc>
              <a:spcBef>
                <a:spcPts val="800"/>
              </a:spcBef>
              <a:spcAft>
                <a:spcPts val="0"/>
              </a:spcAft>
              <a:buClr>
                <a:schemeClr val="lt1"/>
              </a:buClr>
              <a:buSzPts val="1700"/>
              <a:buNone/>
            </a:pPr>
            <a:endParaRPr sz="1700" dirty="0"/>
          </a:p>
          <a:p>
            <a:pPr marL="177800" lvl="0" indent="-76200" algn="l" rtl="0">
              <a:lnSpc>
                <a:spcPct val="80000"/>
              </a:lnSpc>
              <a:spcBef>
                <a:spcPts val="800"/>
              </a:spcBef>
              <a:spcAft>
                <a:spcPts val="0"/>
              </a:spcAft>
              <a:buClr>
                <a:schemeClr val="lt1"/>
              </a:buClr>
              <a:buSzPts val="1700"/>
              <a:buNone/>
            </a:pPr>
            <a:endParaRPr sz="1700" dirty="0"/>
          </a:p>
        </p:txBody>
      </p:sp>
      <p:sp>
        <p:nvSpPr>
          <p:cNvPr id="94" name="Google Shape;94;p2"/>
          <p:cNvSpPr/>
          <p:nvPr/>
        </p:nvSpPr>
        <p:spPr>
          <a:xfrm>
            <a:off x="-1" y="457200"/>
            <a:ext cx="7398900" cy="1026225"/>
          </a:xfrm>
          <a:prstGeom prst="rect">
            <a:avLst/>
          </a:prstGeom>
          <a:solidFill>
            <a:schemeClr val="l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95" name="Google Shape;95;p2"/>
          <p:cNvSpPr txBox="1">
            <a:spLocks noGrp="1"/>
          </p:cNvSpPr>
          <p:nvPr>
            <p:ph type="title"/>
          </p:nvPr>
        </p:nvSpPr>
        <p:spPr>
          <a:xfrm>
            <a:off x="510241" y="564921"/>
            <a:ext cx="3781125" cy="810675"/>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chemeClr val="lt1"/>
              </a:buClr>
              <a:buSzPts val="2700"/>
              <a:buFont typeface="Trebuchet MS"/>
              <a:buNone/>
            </a:pPr>
            <a:r>
              <a:rPr lang="en" sz="3200" b="1" dirty="0"/>
              <a:t>Agenda</a:t>
            </a:r>
            <a:endParaRPr sz="3200" b="1" dirty="0"/>
          </a:p>
        </p:txBody>
      </p:sp>
      <p:sp>
        <p:nvSpPr>
          <p:cNvPr id="96" name="Google Shape;96;p2"/>
          <p:cNvSpPr/>
          <p:nvPr/>
        </p:nvSpPr>
        <p:spPr>
          <a:xfrm>
            <a:off x="7768951" y="457163"/>
            <a:ext cx="1397400" cy="1026300"/>
          </a:xfrm>
          <a:prstGeom prst="rect">
            <a:avLst/>
          </a:prstGeom>
          <a:solidFill>
            <a:schemeClr val="l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pic>
        <p:nvPicPr>
          <p:cNvPr id="97" name="Google Shape;97;p2" title="3rd_jersey_logo.png"/>
          <p:cNvPicPr preferRelativeResize="0"/>
          <p:nvPr/>
        </p:nvPicPr>
        <p:blipFill rotWithShape="1">
          <a:blip r:embed="rId3">
            <a:alphaModFix/>
          </a:blip>
          <a:srcRect/>
          <a:stretch/>
        </p:blipFill>
        <p:spPr>
          <a:xfrm>
            <a:off x="6311401" y="390400"/>
            <a:ext cx="1931476" cy="151297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515151"/>
            </a:gs>
            <a:gs pos="100000">
              <a:srgbClr val="101010"/>
            </a:gs>
          </a:gsLst>
          <a:lin ang="5400012" scaled="0"/>
        </a:gradFill>
        <a:effectLst/>
      </p:bgPr>
    </p:bg>
    <p:spTree>
      <p:nvGrpSpPr>
        <p:cNvPr id="1" name="Shape 179">
          <a:extLst>
            <a:ext uri="{FF2B5EF4-FFF2-40B4-BE49-F238E27FC236}">
              <a16:creationId xmlns:a16="http://schemas.microsoft.com/office/drawing/2014/main" id="{A0D95488-B788-3789-D550-CB7F41AC2056}"/>
            </a:ext>
          </a:extLst>
        </p:cNvPr>
        <p:cNvGrpSpPr/>
        <p:nvPr/>
      </p:nvGrpSpPr>
      <p:grpSpPr>
        <a:xfrm>
          <a:off x="0" y="0"/>
          <a:ext cx="0" cy="0"/>
          <a:chOff x="0" y="0"/>
          <a:chExt cx="0" cy="0"/>
        </a:xfrm>
      </p:grpSpPr>
      <p:sp>
        <p:nvSpPr>
          <p:cNvPr id="180" name="Google Shape;180;g3e04384cd78_0_36">
            <a:extLst>
              <a:ext uri="{FF2B5EF4-FFF2-40B4-BE49-F238E27FC236}">
                <a16:creationId xmlns:a16="http://schemas.microsoft.com/office/drawing/2014/main" id="{E1401B79-69EC-FAFA-46E4-6D77DE78E1B6}"/>
              </a:ext>
            </a:extLst>
          </p:cNvPr>
          <p:cNvSpPr/>
          <p:nvPr/>
        </p:nvSpPr>
        <p:spPr>
          <a:xfrm>
            <a:off x="1200" y="1570500"/>
            <a:ext cx="9141600" cy="3573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Trebuchet MS"/>
              <a:ea typeface="Trebuchet MS"/>
              <a:cs typeface="Trebuchet MS"/>
              <a:sym typeface="Trebuchet MS"/>
            </a:endParaRPr>
          </a:p>
        </p:txBody>
      </p:sp>
      <p:sp>
        <p:nvSpPr>
          <p:cNvPr id="181" name="Google Shape;181;g3e04384cd78_0_36">
            <a:extLst>
              <a:ext uri="{FF2B5EF4-FFF2-40B4-BE49-F238E27FC236}">
                <a16:creationId xmlns:a16="http://schemas.microsoft.com/office/drawing/2014/main" id="{560185A1-83C2-5943-3E7C-3D539598225D}"/>
              </a:ext>
            </a:extLst>
          </p:cNvPr>
          <p:cNvSpPr txBox="1">
            <a:spLocks noGrp="1"/>
          </p:cNvSpPr>
          <p:nvPr>
            <p:ph type="body" idx="1"/>
          </p:nvPr>
        </p:nvSpPr>
        <p:spPr>
          <a:xfrm>
            <a:off x="405684" y="1548788"/>
            <a:ext cx="8520815" cy="3529388"/>
          </a:xfrm>
          <a:prstGeom prst="rect">
            <a:avLst/>
          </a:prstGeom>
          <a:noFill/>
          <a:ln>
            <a:noFill/>
          </a:ln>
        </p:spPr>
        <p:txBody>
          <a:bodyPr spcFirstLastPara="1" wrap="square" lIns="68575" tIns="34275" rIns="68575" bIns="34275" anchor="t" anchorCtr="0">
            <a:noAutofit/>
          </a:bodyPr>
          <a:lstStyle/>
          <a:p>
            <a:pPr marL="12700" lvl="0" indent="0" algn="ctr">
              <a:spcBef>
                <a:spcPts val="1000"/>
              </a:spcBef>
              <a:buNone/>
            </a:pPr>
            <a:r>
              <a:rPr lang="en-CA" sz="1400" dirty="0">
                <a:solidFill>
                  <a:srgbClr val="FFFFFF"/>
                </a:solidFill>
              </a:rPr>
              <a:t>President – Aaron </a:t>
            </a:r>
            <a:r>
              <a:rPr lang="en-CA" sz="1400" dirty="0" err="1">
                <a:solidFill>
                  <a:srgbClr val="FFFFFF"/>
                </a:solidFill>
              </a:rPr>
              <a:t>Joyes</a:t>
            </a:r>
            <a:r>
              <a:rPr lang="en-CA" sz="1400" dirty="0">
                <a:solidFill>
                  <a:srgbClr val="FFFFFF"/>
                </a:solidFill>
              </a:rPr>
              <a:t> – president@knightshc.ca</a:t>
            </a:r>
          </a:p>
          <a:p>
            <a:pPr marL="12700" lvl="0" indent="0" algn="ctr">
              <a:spcBef>
                <a:spcPts val="1000"/>
              </a:spcBef>
              <a:buNone/>
            </a:pPr>
            <a:r>
              <a:rPr lang="en-CA" sz="1400" dirty="0">
                <a:solidFill>
                  <a:srgbClr val="FFFFFF"/>
                </a:solidFill>
              </a:rPr>
              <a:t>VP Finance – Will Christensen – vpfinance@knightshc.ca</a:t>
            </a:r>
          </a:p>
          <a:p>
            <a:pPr marL="12700" lvl="0" indent="0" algn="ctr">
              <a:spcBef>
                <a:spcPts val="1000"/>
              </a:spcBef>
              <a:buNone/>
            </a:pPr>
            <a:r>
              <a:rPr lang="en-CA" sz="1400" dirty="0">
                <a:solidFill>
                  <a:srgbClr val="FFFFFF"/>
                </a:solidFill>
              </a:rPr>
              <a:t>VP Safety &amp; Governance – Dale Byrne – vpgovernance@knightshc.ca</a:t>
            </a:r>
          </a:p>
          <a:p>
            <a:pPr marL="12700" lvl="0" indent="0" algn="ctr">
              <a:spcBef>
                <a:spcPts val="1000"/>
              </a:spcBef>
              <a:buNone/>
            </a:pPr>
            <a:r>
              <a:rPr lang="en-CA" sz="1400" dirty="0">
                <a:solidFill>
                  <a:srgbClr val="FFFFFF"/>
                </a:solidFill>
              </a:rPr>
              <a:t>VP On Ice -  Kirk Cullen – vponice@knightshc.ca</a:t>
            </a:r>
          </a:p>
          <a:p>
            <a:pPr marL="12700" lvl="0" indent="0" algn="ctr">
              <a:spcBef>
                <a:spcPts val="1000"/>
              </a:spcBef>
              <a:buNone/>
            </a:pPr>
            <a:r>
              <a:rPr lang="en-CA" sz="1400" dirty="0">
                <a:solidFill>
                  <a:srgbClr val="FFFFFF"/>
                </a:solidFill>
              </a:rPr>
              <a:t>Jr Coaches (U7-U11) – Aaron Hesla – jrcoaches@knightshc.ca</a:t>
            </a:r>
          </a:p>
          <a:p>
            <a:pPr marL="12700" lvl="0" indent="0" algn="ctr">
              <a:spcBef>
                <a:spcPts val="1000"/>
              </a:spcBef>
              <a:buNone/>
            </a:pPr>
            <a:r>
              <a:rPr lang="en-CA" sz="1400" dirty="0">
                <a:solidFill>
                  <a:srgbClr val="FFFFFF"/>
                </a:solidFill>
              </a:rPr>
              <a:t>Sr Coaches – Scott Purdy – srcoaches@knightshc.ca</a:t>
            </a:r>
          </a:p>
          <a:p>
            <a:pPr marL="12700" lvl="0" indent="0" algn="ctr">
              <a:spcBef>
                <a:spcPts val="1000"/>
              </a:spcBef>
              <a:buNone/>
            </a:pPr>
            <a:r>
              <a:rPr lang="en-CA" sz="1400" dirty="0">
                <a:solidFill>
                  <a:srgbClr val="FFFFFF"/>
                </a:solidFill>
              </a:rPr>
              <a:t>Jr Evaluations – Chris Sparks – jrevaluations@knightshc.ca</a:t>
            </a:r>
          </a:p>
          <a:p>
            <a:pPr marL="12700" lvl="0" indent="0" algn="ctr">
              <a:spcBef>
                <a:spcPts val="1000"/>
              </a:spcBef>
              <a:buNone/>
            </a:pPr>
            <a:r>
              <a:rPr lang="en-CA" sz="1400" dirty="0">
                <a:solidFill>
                  <a:srgbClr val="FFFFFF"/>
                </a:solidFill>
              </a:rPr>
              <a:t>Sr Evaluations – Chris Oliver – srevaluations@knightshc.ca</a:t>
            </a:r>
          </a:p>
          <a:p>
            <a:pPr marL="12700" lvl="0" indent="0" algn="ctr">
              <a:spcBef>
                <a:spcPts val="1000"/>
              </a:spcBef>
              <a:buNone/>
            </a:pPr>
            <a:r>
              <a:rPr lang="en-CA" sz="1400" dirty="0">
                <a:solidFill>
                  <a:srgbClr val="FFFFFF"/>
                </a:solidFill>
              </a:rPr>
              <a:t>Director of Officials – Travis Easton – officials@knightshc.ca</a:t>
            </a:r>
          </a:p>
          <a:p>
            <a:pPr marL="12700" lvl="0" indent="0" algn="ctr">
              <a:spcBef>
                <a:spcPts val="1000"/>
              </a:spcBef>
              <a:buNone/>
            </a:pPr>
            <a:r>
              <a:rPr lang="en-CA" sz="1400" dirty="0">
                <a:solidFill>
                  <a:srgbClr val="FFFFFF"/>
                </a:solidFill>
              </a:rPr>
              <a:t>Programs – Charene Welsh-Mattson – programs@knightshc.ca</a:t>
            </a:r>
          </a:p>
          <a:p>
            <a:pPr marL="0" lvl="0" indent="457200" algn="l" rtl="0">
              <a:lnSpc>
                <a:spcPct val="115000"/>
              </a:lnSpc>
              <a:spcBef>
                <a:spcPts val="900"/>
              </a:spcBef>
              <a:spcAft>
                <a:spcPts val="0"/>
              </a:spcAft>
              <a:buSzPts val="1400"/>
              <a:buNone/>
            </a:pPr>
            <a:endParaRPr sz="600" b="1" dirty="0">
              <a:solidFill>
                <a:schemeClr val="dk1"/>
              </a:solidFill>
            </a:endParaRPr>
          </a:p>
        </p:txBody>
      </p:sp>
      <p:sp>
        <p:nvSpPr>
          <p:cNvPr id="182" name="Google Shape;182;g3e04384cd78_0_36">
            <a:extLst>
              <a:ext uri="{FF2B5EF4-FFF2-40B4-BE49-F238E27FC236}">
                <a16:creationId xmlns:a16="http://schemas.microsoft.com/office/drawing/2014/main" id="{C80D5BB5-08B8-1363-E203-E942C5E2DF1B}"/>
              </a:ext>
            </a:extLst>
          </p:cNvPr>
          <p:cNvSpPr/>
          <p:nvPr/>
        </p:nvSpPr>
        <p:spPr>
          <a:xfrm>
            <a:off x="0" y="478875"/>
            <a:ext cx="7863900" cy="1026300"/>
          </a:xfrm>
          <a:prstGeom prst="rect">
            <a:avLst/>
          </a:prstGeom>
          <a:solidFill>
            <a:schemeClr val="l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83" name="Google Shape;183;g3e04384cd78_0_36">
            <a:extLst>
              <a:ext uri="{FF2B5EF4-FFF2-40B4-BE49-F238E27FC236}">
                <a16:creationId xmlns:a16="http://schemas.microsoft.com/office/drawing/2014/main" id="{584E9B4A-1349-B9C5-F59E-1B4A80506D02}"/>
              </a:ext>
            </a:extLst>
          </p:cNvPr>
          <p:cNvSpPr txBox="1">
            <a:spLocks noGrp="1"/>
          </p:cNvSpPr>
          <p:nvPr>
            <p:ph type="title"/>
          </p:nvPr>
        </p:nvSpPr>
        <p:spPr>
          <a:xfrm>
            <a:off x="405684" y="564925"/>
            <a:ext cx="6265572" cy="810600"/>
          </a:xfrm>
          <a:prstGeom prst="rect">
            <a:avLst/>
          </a:prstGeom>
          <a:noFill/>
          <a:ln>
            <a:noFill/>
          </a:ln>
        </p:spPr>
        <p:txBody>
          <a:bodyPr spcFirstLastPara="1" wrap="square" lIns="68575" tIns="34275" rIns="68575" bIns="34275" anchor="ctr" anchorCtr="0">
            <a:noAutofit/>
          </a:bodyPr>
          <a:lstStyle/>
          <a:p>
            <a:pPr lvl="0"/>
            <a:r>
              <a:rPr lang="en" sz="3200" b="1" dirty="0">
                <a:solidFill>
                  <a:srgbClr val="FFFFFF"/>
                </a:solidFill>
                <a:ea typeface="Trebuchet MS"/>
                <a:cs typeface="Trebuchet MS"/>
                <a:sym typeface="Trebuchet MS"/>
              </a:rPr>
              <a:t>Board Members</a:t>
            </a:r>
            <a:endParaRPr sz="3200" b="1" dirty="0">
              <a:latin typeface="+mj-lt"/>
            </a:endParaRPr>
          </a:p>
        </p:txBody>
      </p:sp>
      <p:sp>
        <p:nvSpPr>
          <p:cNvPr id="184" name="Google Shape;184;g3e04384cd78_0_36">
            <a:extLst>
              <a:ext uri="{FF2B5EF4-FFF2-40B4-BE49-F238E27FC236}">
                <a16:creationId xmlns:a16="http://schemas.microsoft.com/office/drawing/2014/main" id="{C2FA2633-8B6C-2AE1-E912-0ECEC8127FF3}"/>
              </a:ext>
            </a:extLst>
          </p:cNvPr>
          <p:cNvSpPr/>
          <p:nvPr/>
        </p:nvSpPr>
        <p:spPr>
          <a:xfrm>
            <a:off x="7768951" y="457163"/>
            <a:ext cx="1397400" cy="1026300"/>
          </a:xfrm>
          <a:prstGeom prst="rect">
            <a:avLst/>
          </a:prstGeom>
          <a:solidFill>
            <a:schemeClr val="l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pic>
        <p:nvPicPr>
          <p:cNvPr id="185" name="Google Shape;185;g3e04384cd78_0_36" title="3rd_jersey_logo.png">
            <a:extLst>
              <a:ext uri="{FF2B5EF4-FFF2-40B4-BE49-F238E27FC236}">
                <a16:creationId xmlns:a16="http://schemas.microsoft.com/office/drawing/2014/main" id="{8B0F4941-F22B-F131-7B2A-2743BA7C8B69}"/>
              </a:ext>
            </a:extLst>
          </p:cNvPr>
          <p:cNvPicPr preferRelativeResize="0"/>
          <p:nvPr/>
        </p:nvPicPr>
        <p:blipFill rotWithShape="1">
          <a:blip r:embed="rId3">
            <a:alphaModFix/>
          </a:blip>
          <a:srcRect/>
          <a:stretch/>
        </p:blipFill>
        <p:spPr>
          <a:xfrm>
            <a:off x="6311401" y="390400"/>
            <a:ext cx="1931476" cy="1512976"/>
          </a:xfrm>
          <a:prstGeom prst="rect">
            <a:avLst/>
          </a:prstGeom>
          <a:noFill/>
          <a:ln>
            <a:noFill/>
          </a:ln>
        </p:spPr>
      </p:pic>
    </p:spTree>
    <p:extLst>
      <p:ext uri="{BB962C8B-B14F-4D97-AF65-F5344CB8AC3E}">
        <p14:creationId xmlns:p14="http://schemas.microsoft.com/office/powerpoint/2010/main" val="601468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515151"/>
            </a:gs>
            <a:gs pos="100000">
              <a:srgbClr val="101010"/>
            </a:gs>
          </a:gsLst>
          <a:lin ang="5400012" scaled="0"/>
        </a:gradFill>
        <a:effectLst/>
      </p:bgPr>
    </p:bg>
    <p:spTree>
      <p:nvGrpSpPr>
        <p:cNvPr id="1" name="Shape 179">
          <a:extLst>
            <a:ext uri="{FF2B5EF4-FFF2-40B4-BE49-F238E27FC236}">
              <a16:creationId xmlns:a16="http://schemas.microsoft.com/office/drawing/2014/main" id="{0B49CA01-9755-DAC6-9029-AB8BC770BB74}"/>
            </a:ext>
          </a:extLst>
        </p:cNvPr>
        <p:cNvGrpSpPr/>
        <p:nvPr/>
      </p:nvGrpSpPr>
      <p:grpSpPr>
        <a:xfrm>
          <a:off x="0" y="0"/>
          <a:ext cx="0" cy="0"/>
          <a:chOff x="0" y="0"/>
          <a:chExt cx="0" cy="0"/>
        </a:xfrm>
      </p:grpSpPr>
      <p:sp>
        <p:nvSpPr>
          <p:cNvPr id="180" name="Google Shape;180;g3e04384cd78_0_36">
            <a:extLst>
              <a:ext uri="{FF2B5EF4-FFF2-40B4-BE49-F238E27FC236}">
                <a16:creationId xmlns:a16="http://schemas.microsoft.com/office/drawing/2014/main" id="{39A4FAE0-4CBA-E9C2-EB0A-373D7E93EC1F}"/>
              </a:ext>
            </a:extLst>
          </p:cNvPr>
          <p:cNvSpPr/>
          <p:nvPr/>
        </p:nvSpPr>
        <p:spPr>
          <a:xfrm>
            <a:off x="1200" y="1570500"/>
            <a:ext cx="9141600" cy="3573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Trebuchet MS"/>
              <a:ea typeface="Trebuchet MS"/>
              <a:cs typeface="Trebuchet MS"/>
              <a:sym typeface="Trebuchet MS"/>
            </a:endParaRPr>
          </a:p>
        </p:txBody>
      </p:sp>
      <p:sp>
        <p:nvSpPr>
          <p:cNvPr id="181" name="Google Shape;181;g3e04384cd78_0_36">
            <a:extLst>
              <a:ext uri="{FF2B5EF4-FFF2-40B4-BE49-F238E27FC236}">
                <a16:creationId xmlns:a16="http://schemas.microsoft.com/office/drawing/2014/main" id="{E57B0249-1BBA-C2A5-22A4-802B20B50E20}"/>
              </a:ext>
            </a:extLst>
          </p:cNvPr>
          <p:cNvSpPr txBox="1">
            <a:spLocks noGrp="1"/>
          </p:cNvSpPr>
          <p:nvPr>
            <p:ph type="body" idx="1"/>
          </p:nvPr>
        </p:nvSpPr>
        <p:spPr>
          <a:xfrm>
            <a:off x="405684" y="1828800"/>
            <a:ext cx="8520815" cy="3249376"/>
          </a:xfrm>
          <a:prstGeom prst="rect">
            <a:avLst/>
          </a:prstGeom>
          <a:noFill/>
          <a:ln>
            <a:noFill/>
          </a:ln>
        </p:spPr>
        <p:txBody>
          <a:bodyPr spcFirstLastPara="1" wrap="square" lIns="68575" tIns="34275" rIns="68575" bIns="34275" anchor="t" anchorCtr="0">
            <a:noAutofit/>
          </a:bodyPr>
          <a:lstStyle/>
          <a:p>
            <a:pPr marL="12700" lvl="0" indent="0" algn="ctr">
              <a:spcBef>
                <a:spcPts val="1000"/>
              </a:spcBef>
              <a:buNone/>
            </a:pPr>
            <a:r>
              <a:rPr lang="en-CA" sz="1400" dirty="0">
                <a:solidFill>
                  <a:srgbClr val="FFFFFF"/>
                </a:solidFill>
              </a:rPr>
              <a:t>U7 – Morgan Andersen, Cathy Lemanne &amp; Rayleen Williams – u7@knightshc.ca</a:t>
            </a:r>
          </a:p>
          <a:p>
            <a:pPr marL="12700" lvl="0" indent="0" algn="ctr">
              <a:spcBef>
                <a:spcPts val="1000"/>
              </a:spcBef>
              <a:buNone/>
            </a:pPr>
            <a:r>
              <a:rPr lang="en-CA" sz="1400" dirty="0">
                <a:solidFill>
                  <a:srgbClr val="FFFFFF"/>
                </a:solidFill>
              </a:rPr>
              <a:t>U9 – Sophia McEwen, Taryn Robinson &amp; Allison Van Winkle – U9@knightshc.ca</a:t>
            </a:r>
          </a:p>
          <a:p>
            <a:pPr marL="12700" lvl="0" indent="0" algn="ctr">
              <a:spcBef>
                <a:spcPts val="1000"/>
              </a:spcBef>
              <a:buNone/>
            </a:pPr>
            <a:r>
              <a:rPr lang="en-CA" sz="1400" dirty="0">
                <a:solidFill>
                  <a:srgbClr val="FFFFFF"/>
                </a:solidFill>
              </a:rPr>
              <a:t>U11 – Jennifer Price &amp; Jackie Wilson – U11@knightshc.ca</a:t>
            </a:r>
          </a:p>
          <a:p>
            <a:pPr marL="12700" lvl="0" indent="0" algn="ctr">
              <a:spcBef>
                <a:spcPts val="1000"/>
              </a:spcBef>
              <a:buNone/>
            </a:pPr>
            <a:r>
              <a:rPr lang="en-CA" sz="1400" dirty="0">
                <a:solidFill>
                  <a:srgbClr val="FFFFFF"/>
                </a:solidFill>
              </a:rPr>
              <a:t>U13 – Lisa Rivas &amp; Madeline Phaneuf  – U13@knightshc.ca</a:t>
            </a:r>
          </a:p>
          <a:p>
            <a:pPr marL="12700" lvl="0" indent="0" algn="ctr">
              <a:spcBef>
                <a:spcPts val="1000"/>
              </a:spcBef>
              <a:buNone/>
            </a:pPr>
            <a:r>
              <a:rPr lang="en-CA" sz="1400" dirty="0">
                <a:solidFill>
                  <a:srgbClr val="FFFFFF"/>
                </a:solidFill>
              </a:rPr>
              <a:t>U15 – Kerensa Fromherz &amp; Cassandra Wyatt   – U15@knightshc.ca</a:t>
            </a:r>
          </a:p>
          <a:p>
            <a:pPr marL="12700" lvl="0" indent="0" algn="ctr">
              <a:spcBef>
                <a:spcPts val="1000"/>
              </a:spcBef>
              <a:buNone/>
            </a:pPr>
            <a:r>
              <a:rPr lang="en-CA" sz="1400" dirty="0">
                <a:solidFill>
                  <a:srgbClr val="FFFFFF"/>
                </a:solidFill>
              </a:rPr>
              <a:t>U18 – Irina Dart &amp; Katherine Melrose – U18@knightshc.ca</a:t>
            </a:r>
          </a:p>
          <a:p>
            <a:pPr marL="12700" lvl="0" indent="0" algn="ctr">
              <a:spcBef>
                <a:spcPts val="1000"/>
              </a:spcBef>
              <a:buNone/>
            </a:pPr>
            <a:r>
              <a:rPr lang="en-CA" sz="1400" dirty="0">
                <a:solidFill>
                  <a:srgbClr val="FFFFFF"/>
                </a:solidFill>
              </a:rPr>
              <a:t>Goalies – Simone Thumm – goalies@knightshc.ca</a:t>
            </a:r>
          </a:p>
          <a:p>
            <a:pPr marL="12700" lvl="0" indent="0" algn="ctr">
              <a:spcBef>
                <a:spcPts val="1000"/>
              </a:spcBef>
              <a:buNone/>
            </a:pPr>
            <a:r>
              <a:rPr lang="en-CA" sz="1400" dirty="0">
                <a:solidFill>
                  <a:srgbClr val="FFFFFF"/>
                </a:solidFill>
              </a:rPr>
              <a:t>House League – Laura Klemenz - houseleague@knightshc.ca</a:t>
            </a:r>
          </a:p>
          <a:p>
            <a:pPr marL="0" lvl="0" indent="457200" algn="l" rtl="0">
              <a:lnSpc>
                <a:spcPct val="115000"/>
              </a:lnSpc>
              <a:spcBef>
                <a:spcPts val="900"/>
              </a:spcBef>
              <a:spcAft>
                <a:spcPts val="0"/>
              </a:spcAft>
              <a:buSzPts val="1400"/>
              <a:buNone/>
            </a:pPr>
            <a:endParaRPr sz="600" b="1" dirty="0">
              <a:solidFill>
                <a:schemeClr val="dk1"/>
              </a:solidFill>
            </a:endParaRPr>
          </a:p>
        </p:txBody>
      </p:sp>
      <p:sp>
        <p:nvSpPr>
          <p:cNvPr id="182" name="Google Shape;182;g3e04384cd78_0_36">
            <a:extLst>
              <a:ext uri="{FF2B5EF4-FFF2-40B4-BE49-F238E27FC236}">
                <a16:creationId xmlns:a16="http://schemas.microsoft.com/office/drawing/2014/main" id="{0C282F5A-A1E3-439C-5DF6-01D02CE4EA0F}"/>
              </a:ext>
            </a:extLst>
          </p:cNvPr>
          <p:cNvSpPr/>
          <p:nvPr/>
        </p:nvSpPr>
        <p:spPr>
          <a:xfrm>
            <a:off x="0" y="478875"/>
            <a:ext cx="7863900" cy="1026300"/>
          </a:xfrm>
          <a:prstGeom prst="rect">
            <a:avLst/>
          </a:prstGeom>
          <a:solidFill>
            <a:schemeClr val="l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83" name="Google Shape;183;g3e04384cd78_0_36">
            <a:extLst>
              <a:ext uri="{FF2B5EF4-FFF2-40B4-BE49-F238E27FC236}">
                <a16:creationId xmlns:a16="http://schemas.microsoft.com/office/drawing/2014/main" id="{D5119E92-A06D-75B9-BA8C-26907A168907}"/>
              </a:ext>
            </a:extLst>
          </p:cNvPr>
          <p:cNvSpPr txBox="1">
            <a:spLocks noGrp="1"/>
          </p:cNvSpPr>
          <p:nvPr>
            <p:ph type="title"/>
          </p:nvPr>
        </p:nvSpPr>
        <p:spPr>
          <a:xfrm>
            <a:off x="405684" y="564925"/>
            <a:ext cx="6265572" cy="810600"/>
          </a:xfrm>
          <a:prstGeom prst="rect">
            <a:avLst/>
          </a:prstGeom>
          <a:noFill/>
          <a:ln>
            <a:noFill/>
          </a:ln>
        </p:spPr>
        <p:txBody>
          <a:bodyPr spcFirstLastPara="1" wrap="square" lIns="68575" tIns="34275" rIns="68575" bIns="34275" anchor="ctr" anchorCtr="0">
            <a:noAutofit/>
          </a:bodyPr>
          <a:lstStyle/>
          <a:p>
            <a:pPr lvl="0"/>
            <a:r>
              <a:rPr lang="en" sz="3200" b="1" dirty="0">
                <a:solidFill>
                  <a:srgbClr val="FFFFFF"/>
                </a:solidFill>
                <a:ea typeface="Trebuchet MS"/>
                <a:cs typeface="Trebuchet MS"/>
                <a:sym typeface="Trebuchet MS"/>
              </a:rPr>
              <a:t>Coordinators</a:t>
            </a:r>
            <a:r>
              <a:rPr lang="en" sz="3200" b="1" dirty="0">
                <a:solidFill>
                  <a:srgbClr val="000000"/>
                </a:solidFill>
              </a:rPr>
              <a:t> </a:t>
            </a:r>
            <a:endParaRPr sz="3200" b="1" dirty="0">
              <a:latin typeface="+mj-lt"/>
            </a:endParaRPr>
          </a:p>
        </p:txBody>
      </p:sp>
      <p:sp>
        <p:nvSpPr>
          <p:cNvPr id="184" name="Google Shape;184;g3e04384cd78_0_36">
            <a:extLst>
              <a:ext uri="{FF2B5EF4-FFF2-40B4-BE49-F238E27FC236}">
                <a16:creationId xmlns:a16="http://schemas.microsoft.com/office/drawing/2014/main" id="{A035AC7A-0E88-C7AD-84DD-9B0D02246627}"/>
              </a:ext>
            </a:extLst>
          </p:cNvPr>
          <p:cNvSpPr/>
          <p:nvPr/>
        </p:nvSpPr>
        <p:spPr>
          <a:xfrm>
            <a:off x="7768951" y="457163"/>
            <a:ext cx="1397400" cy="1026300"/>
          </a:xfrm>
          <a:prstGeom prst="rect">
            <a:avLst/>
          </a:prstGeom>
          <a:solidFill>
            <a:schemeClr val="l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pic>
        <p:nvPicPr>
          <p:cNvPr id="185" name="Google Shape;185;g3e04384cd78_0_36" title="3rd_jersey_logo.png">
            <a:extLst>
              <a:ext uri="{FF2B5EF4-FFF2-40B4-BE49-F238E27FC236}">
                <a16:creationId xmlns:a16="http://schemas.microsoft.com/office/drawing/2014/main" id="{2CBF975E-5722-77FD-18F5-6FF82DD0D782}"/>
              </a:ext>
            </a:extLst>
          </p:cNvPr>
          <p:cNvPicPr preferRelativeResize="0"/>
          <p:nvPr/>
        </p:nvPicPr>
        <p:blipFill rotWithShape="1">
          <a:blip r:embed="rId3">
            <a:alphaModFix/>
          </a:blip>
          <a:srcRect/>
          <a:stretch/>
        </p:blipFill>
        <p:spPr>
          <a:xfrm>
            <a:off x="6311401" y="390400"/>
            <a:ext cx="1931476" cy="1512976"/>
          </a:xfrm>
          <a:prstGeom prst="rect">
            <a:avLst/>
          </a:prstGeom>
          <a:noFill/>
          <a:ln>
            <a:noFill/>
          </a:ln>
        </p:spPr>
      </p:pic>
    </p:spTree>
    <p:extLst>
      <p:ext uri="{BB962C8B-B14F-4D97-AF65-F5344CB8AC3E}">
        <p14:creationId xmlns:p14="http://schemas.microsoft.com/office/powerpoint/2010/main" val="1552858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515151"/>
            </a:gs>
            <a:gs pos="100000">
              <a:srgbClr val="101010"/>
            </a:gs>
          </a:gsLst>
          <a:lin ang="5400012" scaled="0"/>
        </a:gradFill>
        <a:effectLst/>
      </p:bgPr>
    </p:bg>
    <p:spTree>
      <p:nvGrpSpPr>
        <p:cNvPr id="1" name="Shape 102"/>
        <p:cNvGrpSpPr/>
        <p:nvPr/>
      </p:nvGrpSpPr>
      <p:grpSpPr>
        <a:xfrm>
          <a:off x="0" y="0"/>
          <a:ext cx="0" cy="0"/>
          <a:chOff x="0" y="0"/>
          <a:chExt cx="0" cy="0"/>
        </a:xfrm>
      </p:grpSpPr>
      <p:sp>
        <p:nvSpPr>
          <p:cNvPr id="103" name="Google Shape;103;g3e04384cd78_1_40"/>
          <p:cNvSpPr/>
          <p:nvPr/>
        </p:nvSpPr>
        <p:spPr>
          <a:xfrm>
            <a:off x="1200" y="1547475"/>
            <a:ext cx="9141600" cy="3573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Trebuchet MS"/>
              <a:ea typeface="Trebuchet MS"/>
              <a:cs typeface="Trebuchet MS"/>
              <a:sym typeface="Trebuchet MS"/>
            </a:endParaRPr>
          </a:p>
        </p:txBody>
      </p:sp>
      <p:sp>
        <p:nvSpPr>
          <p:cNvPr id="104" name="Google Shape;104;g3e04384cd78_1_40"/>
          <p:cNvSpPr txBox="1">
            <a:spLocks noGrp="1"/>
          </p:cNvSpPr>
          <p:nvPr>
            <p:ph type="body" idx="1"/>
          </p:nvPr>
        </p:nvSpPr>
        <p:spPr>
          <a:xfrm>
            <a:off x="243850" y="1903375"/>
            <a:ext cx="8606400" cy="3114300"/>
          </a:xfrm>
          <a:prstGeom prst="rect">
            <a:avLst/>
          </a:prstGeom>
          <a:noFill/>
          <a:ln>
            <a:noFill/>
          </a:ln>
        </p:spPr>
        <p:txBody>
          <a:bodyPr spcFirstLastPara="1" wrap="square" lIns="68575" tIns="34275" rIns="68575" bIns="34275" anchor="t" anchorCtr="0">
            <a:noAutofit/>
          </a:bodyPr>
          <a:lstStyle/>
          <a:p>
            <a:pPr marL="0" lvl="0" indent="0" algn="l" rtl="0">
              <a:spcBef>
                <a:spcPts val="1000"/>
              </a:spcBef>
              <a:spcAft>
                <a:spcPts val="0"/>
              </a:spcAft>
              <a:buNone/>
            </a:pPr>
            <a:r>
              <a:rPr lang="en" sz="1400" dirty="0">
                <a:solidFill>
                  <a:srgbClr val="FFFFFF"/>
                </a:solidFill>
              </a:rPr>
              <a:t>Our player  placement process and season wouldn’t be possible without the dedication of our incredible volunteers. </a:t>
            </a:r>
            <a:endParaRPr sz="1400" dirty="0">
              <a:solidFill>
                <a:srgbClr val="FFFFFF"/>
              </a:solidFill>
            </a:endParaRPr>
          </a:p>
          <a:p>
            <a:pPr marL="0" lvl="0" indent="0" algn="l" rtl="0">
              <a:spcBef>
                <a:spcPts val="1000"/>
              </a:spcBef>
              <a:spcAft>
                <a:spcPts val="0"/>
              </a:spcAft>
              <a:buNone/>
            </a:pPr>
            <a:r>
              <a:rPr lang="en" sz="1400" dirty="0">
                <a:solidFill>
                  <a:srgbClr val="FFFFFF"/>
                </a:solidFill>
              </a:rPr>
              <a:t>These volunteers include evaluators, on ice coaches, bench staff, referees, check-in desk/jersey distribution, board members and many more.</a:t>
            </a:r>
            <a:endParaRPr sz="1400" dirty="0">
              <a:solidFill>
                <a:srgbClr val="FFFFFF"/>
              </a:solidFill>
            </a:endParaRPr>
          </a:p>
          <a:p>
            <a:pPr marL="0" lvl="0" indent="0" algn="l" rtl="0">
              <a:spcBef>
                <a:spcPts val="1000"/>
              </a:spcBef>
              <a:spcAft>
                <a:spcPts val="0"/>
              </a:spcAft>
              <a:buNone/>
            </a:pPr>
            <a:r>
              <a:rPr lang="en" sz="1400" dirty="0">
                <a:solidFill>
                  <a:srgbClr val="FFFFFF"/>
                </a:solidFill>
              </a:rPr>
              <a:t>Their hard work and commitment are invaluable, we ask all members to treat our volunteers with courtesy, respect and appreciation at all times.</a:t>
            </a:r>
            <a:endParaRPr sz="1400" dirty="0">
              <a:solidFill>
                <a:srgbClr val="FFFFFF"/>
              </a:solidFill>
            </a:endParaRPr>
          </a:p>
          <a:p>
            <a:pPr marL="0" lvl="0" indent="0" algn="l" rtl="0">
              <a:spcBef>
                <a:spcPts val="1000"/>
              </a:spcBef>
              <a:spcAft>
                <a:spcPts val="0"/>
              </a:spcAft>
              <a:buNone/>
            </a:pPr>
            <a:r>
              <a:rPr lang="en" sz="1400" dirty="0">
                <a:solidFill>
                  <a:srgbClr val="FFFFFF"/>
                </a:solidFill>
              </a:rPr>
              <a:t>Thank You for your time and for helping make this season a positive and successful experience for our players!!!</a:t>
            </a:r>
            <a:endParaRPr sz="1400" dirty="0">
              <a:solidFill>
                <a:srgbClr val="FFFFFF"/>
              </a:solidFill>
            </a:endParaRPr>
          </a:p>
          <a:p>
            <a:pPr marL="0" lvl="0" indent="0" algn="l" rtl="0">
              <a:lnSpc>
                <a:spcPct val="115000"/>
              </a:lnSpc>
              <a:spcBef>
                <a:spcPts val="0"/>
              </a:spcBef>
              <a:spcAft>
                <a:spcPts val="0"/>
              </a:spcAft>
              <a:buNone/>
            </a:pPr>
            <a:endParaRPr dirty="0">
              <a:solidFill>
                <a:schemeClr val="dk1"/>
              </a:solidFill>
            </a:endParaRPr>
          </a:p>
        </p:txBody>
      </p:sp>
      <p:sp>
        <p:nvSpPr>
          <p:cNvPr id="105" name="Google Shape;105;g3e04384cd78_1_40"/>
          <p:cNvSpPr/>
          <p:nvPr/>
        </p:nvSpPr>
        <p:spPr>
          <a:xfrm>
            <a:off x="0" y="457200"/>
            <a:ext cx="7863900" cy="1026300"/>
          </a:xfrm>
          <a:prstGeom prst="rect">
            <a:avLst/>
          </a:prstGeom>
          <a:solidFill>
            <a:schemeClr val="l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06" name="Google Shape;106;g3e04384cd78_1_40"/>
          <p:cNvSpPr txBox="1">
            <a:spLocks noGrp="1"/>
          </p:cNvSpPr>
          <p:nvPr>
            <p:ph type="title"/>
          </p:nvPr>
        </p:nvSpPr>
        <p:spPr>
          <a:xfrm>
            <a:off x="510250" y="564925"/>
            <a:ext cx="5919300" cy="8106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chemeClr val="lt1"/>
              </a:buClr>
              <a:buSzPts val="1400"/>
              <a:buFont typeface="Arial"/>
              <a:buNone/>
            </a:pPr>
            <a:r>
              <a:rPr lang="en" sz="3200" b="1" dirty="0">
                <a:solidFill>
                  <a:srgbClr val="FFFFFF"/>
                </a:solidFill>
                <a:latin typeface="+mj-lt"/>
                <a:ea typeface="Trebuchet MS"/>
                <a:cs typeface="Trebuchet MS"/>
                <a:sym typeface="Trebuchet MS"/>
              </a:rPr>
              <a:t>Thank You to our Volunteers</a:t>
            </a:r>
            <a:r>
              <a:rPr lang="en" sz="3200" b="1" dirty="0">
                <a:solidFill>
                  <a:srgbClr val="000000"/>
                </a:solidFill>
                <a:latin typeface="+mj-lt"/>
              </a:rPr>
              <a:t> </a:t>
            </a:r>
            <a:endParaRPr sz="3200" b="1" dirty="0">
              <a:latin typeface="+mj-lt"/>
            </a:endParaRPr>
          </a:p>
        </p:txBody>
      </p:sp>
      <p:sp>
        <p:nvSpPr>
          <p:cNvPr id="107" name="Google Shape;107;g3e04384cd78_1_40"/>
          <p:cNvSpPr/>
          <p:nvPr/>
        </p:nvSpPr>
        <p:spPr>
          <a:xfrm>
            <a:off x="7768951" y="457163"/>
            <a:ext cx="1397400" cy="1026300"/>
          </a:xfrm>
          <a:prstGeom prst="rect">
            <a:avLst/>
          </a:prstGeom>
          <a:solidFill>
            <a:schemeClr val="l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pic>
        <p:nvPicPr>
          <p:cNvPr id="108" name="Google Shape;108;g3e04384cd78_1_40" title="3rd_jersey_logo.png"/>
          <p:cNvPicPr preferRelativeResize="0"/>
          <p:nvPr/>
        </p:nvPicPr>
        <p:blipFill rotWithShape="1">
          <a:blip r:embed="rId3">
            <a:alphaModFix/>
          </a:blip>
          <a:srcRect/>
          <a:stretch/>
        </p:blipFill>
        <p:spPr>
          <a:xfrm>
            <a:off x="6311401" y="390400"/>
            <a:ext cx="1931476" cy="151297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515151"/>
            </a:gs>
            <a:gs pos="100000">
              <a:srgbClr val="101010"/>
            </a:gs>
          </a:gsLst>
          <a:lin ang="5400012" scaled="0"/>
        </a:gradFill>
        <a:effectLst/>
      </p:bgPr>
    </p:bg>
    <p:spTree>
      <p:nvGrpSpPr>
        <p:cNvPr id="1" name="Shape 113"/>
        <p:cNvGrpSpPr/>
        <p:nvPr/>
      </p:nvGrpSpPr>
      <p:grpSpPr>
        <a:xfrm>
          <a:off x="0" y="0"/>
          <a:ext cx="0" cy="0"/>
          <a:chOff x="0" y="0"/>
          <a:chExt cx="0" cy="0"/>
        </a:xfrm>
      </p:grpSpPr>
      <p:sp>
        <p:nvSpPr>
          <p:cNvPr id="114" name="Google Shape;114;g3f86bd5eca8_0_66"/>
          <p:cNvSpPr/>
          <p:nvPr/>
        </p:nvSpPr>
        <p:spPr>
          <a:xfrm>
            <a:off x="1200" y="1547475"/>
            <a:ext cx="9141600" cy="3573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Trebuchet MS"/>
              <a:ea typeface="Trebuchet MS"/>
              <a:cs typeface="Trebuchet MS"/>
              <a:sym typeface="Trebuchet MS"/>
            </a:endParaRPr>
          </a:p>
        </p:txBody>
      </p:sp>
      <p:sp>
        <p:nvSpPr>
          <p:cNvPr id="115" name="Google Shape;115;g3f86bd5eca8_0_66"/>
          <p:cNvSpPr txBox="1">
            <a:spLocks noGrp="1"/>
          </p:cNvSpPr>
          <p:nvPr>
            <p:ph type="body" idx="1"/>
          </p:nvPr>
        </p:nvSpPr>
        <p:spPr>
          <a:xfrm>
            <a:off x="193000" y="1483325"/>
            <a:ext cx="8457300" cy="3637200"/>
          </a:xfrm>
          <a:prstGeom prst="rect">
            <a:avLst/>
          </a:prstGeom>
          <a:noFill/>
          <a:ln>
            <a:noFill/>
          </a:ln>
        </p:spPr>
        <p:txBody>
          <a:bodyPr spcFirstLastPara="1" wrap="square" lIns="68575" tIns="34275" rIns="68575" bIns="34275" anchor="t" anchorCtr="0">
            <a:noAutofit/>
          </a:bodyPr>
          <a:lstStyle/>
          <a:p>
            <a:pPr marL="0" lvl="0" indent="0" algn="l" rtl="0">
              <a:spcBef>
                <a:spcPts val="1000"/>
              </a:spcBef>
              <a:spcAft>
                <a:spcPts val="0"/>
              </a:spcAft>
              <a:buNone/>
            </a:pPr>
            <a:r>
              <a:rPr lang="en" sz="2000" b="1" dirty="0">
                <a:solidFill>
                  <a:srgbClr val="FFFFFF"/>
                </a:solidFill>
              </a:rPr>
              <a:t>Teams</a:t>
            </a:r>
            <a:endParaRPr sz="2000" b="1" dirty="0">
              <a:solidFill>
                <a:srgbClr val="FFFFFF"/>
              </a:solidFill>
            </a:endParaRPr>
          </a:p>
          <a:p>
            <a:pPr marL="457200" lvl="0" indent="-330200" algn="l" rtl="0">
              <a:spcBef>
                <a:spcPts val="1000"/>
              </a:spcBef>
              <a:spcAft>
                <a:spcPts val="0"/>
              </a:spcAft>
              <a:buClr>
                <a:srgbClr val="FFFFFF"/>
              </a:buClr>
              <a:buSzPts val="1600"/>
              <a:buChar char="•"/>
            </a:pPr>
            <a:r>
              <a:rPr lang="en" sz="1400" dirty="0">
                <a:solidFill>
                  <a:srgbClr val="FFFFFF"/>
                </a:solidFill>
              </a:rPr>
              <a:t>This season we are projecting eight (8) - U7 teams</a:t>
            </a:r>
            <a:endParaRPr sz="1400" dirty="0">
              <a:solidFill>
                <a:srgbClr val="FFFFFF"/>
              </a:solidFill>
            </a:endParaRPr>
          </a:p>
          <a:p>
            <a:pPr marL="457200" lvl="0" indent="-330200" algn="l" rtl="0">
              <a:spcBef>
                <a:spcPts val="0"/>
              </a:spcBef>
              <a:spcAft>
                <a:spcPts val="0"/>
              </a:spcAft>
              <a:buClr>
                <a:srgbClr val="FFFFFF"/>
              </a:buClr>
              <a:buSzPts val="1600"/>
              <a:buChar char="•"/>
            </a:pPr>
            <a:r>
              <a:rPr lang="en" sz="1400" dirty="0">
                <a:solidFill>
                  <a:srgbClr val="FFFFFF"/>
                </a:solidFill>
              </a:rPr>
              <a:t>4 Junior teams</a:t>
            </a:r>
            <a:endParaRPr sz="1400" dirty="0">
              <a:solidFill>
                <a:srgbClr val="FFFFFF"/>
              </a:solidFill>
            </a:endParaRPr>
          </a:p>
          <a:p>
            <a:pPr marL="457200" lvl="0" indent="-330200" algn="l" rtl="0">
              <a:spcBef>
                <a:spcPts val="0"/>
              </a:spcBef>
              <a:spcAft>
                <a:spcPts val="0"/>
              </a:spcAft>
              <a:buClr>
                <a:srgbClr val="FFFFFF"/>
              </a:buClr>
              <a:buSzPts val="1600"/>
              <a:buChar char="•"/>
            </a:pPr>
            <a:r>
              <a:rPr lang="en" sz="1400" dirty="0">
                <a:solidFill>
                  <a:srgbClr val="FFFFFF"/>
                </a:solidFill>
              </a:rPr>
              <a:t>4 Senior teams</a:t>
            </a:r>
            <a:endParaRPr sz="1400" dirty="0">
              <a:solidFill>
                <a:srgbClr val="FFFFFF"/>
              </a:solidFill>
            </a:endParaRPr>
          </a:p>
          <a:p>
            <a:pPr marL="457200" lvl="0" indent="-330200" algn="l" rtl="0">
              <a:spcBef>
                <a:spcPts val="0"/>
              </a:spcBef>
              <a:spcAft>
                <a:spcPts val="0"/>
              </a:spcAft>
              <a:buClr>
                <a:srgbClr val="FFFFFF"/>
              </a:buClr>
              <a:buSzPts val="1600"/>
              <a:buChar char="•"/>
            </a:pPr>
            <a:r>
              <a:rPr lang="en" sz="1400" dirty="0">
                <a:solidFill>
                  <a:srgbClr val="FFFFFF"/>
                </a:solidFill>
              </a:rPr>
              <a:t>In accordance with Hockey Calgary Guidelines, team rosters are to consist of 17-20 players.  </a:t>
            </a:r>
            <a:endParaRPr sz="1400" dirty="0">
              <a:solidFill>
                <a:srgbClr val="FFFFFF"/>
              </a:solidFill>
            </a:endParaRPr>
          </a:p>
          <a:p>
            <a:pPr marL="457200" lvl="0" indent="-330200" algn="l" rtl="0">
              <a:spcBef>
                <a:spcPts val="0"/>
              </a:spcBef>
              <a:spcAft>
                <a:spcPts val="0"/>
              </a:spcAft>
              <a:buClr>
                <a:srgbClr val="FFFFFF"/>
              </a:buClr>
              <a:buSzPts val="1600"/>
              <a:buChar char="•"/>
            </a:pPr>
            <a:r>
              <a:rPr lang="en" sz="1400" dirty="0">
                <a:solidFill>
                  <a:srgbClr val="FFFFFF"/>
                </a:solidFill>
              </a:rPr>
              <a:t>All Member Clubs are required to ensure that all teams within an age category have an equal number of registrants per team within one (1) player.</a:t>
            </a:r>
          </a:p>
          <a:p>
            <a:pPr marL="127000" lvl="0" indent="0" algn="l" rtl="0">
              <a:spcBef>
                <a:spcPts val="0"/>
              </a:spcBef>
              <a:spcAft>
                <a:spcPts val="0"/>
              </a:spcAft>
              <a:buClr>
                <a:srgbClr val="FFFFFF"/>
              </a:buClr>
              <a:buSzPts val="1600"/>
              <a:buNone/>
            </a:pPr>
            <a:endParaRPr sz="1200" dirty="0">
              <a:solidFill>
                <a:srgbClr val="FFFFFF"/>
              </a:solidFill>
            </a:endParaRPr>
          </a:p>
          <a:p>
            <a:pPr marL="0" lvl="0" indent="0" algn="l" rtl="0">
              <a:spcBef>
                <a:spcPts val="1000"/>
              </a:spcBef>
              <a:spcAft>
                <a:spcPts val="0"/>
              </a:spcAft>
              <a:buNone/>
            </a:pPr>
            <a:r>
              <a:rPr lang="en" sz="2000" b="1" dirty="0">
                <a:solidFill>
                  <a:srgbClr val="FFFFFF"/>
                </a:solidFill>
              </a:rPr>
              <a:t>Player Placement</a:t>
            </a:r>
            <a:endParaRPr sz="2000" b="1" dirty="0">
              <a:solidFill>
                <a:srgbClr val="FFFFFF"/>
              </a:solidFill>
            </a:endParaRPr>
          </a:p>
          <a:p>
            <a:pPr marL="457200" lvl="0" indent="-330200" algn="l" rtl="0">
              <a:spcBef>
                <a:spcPts val="1000"/>
              </a:spcBef>
              <a:spcAft>
                <a:spcPts val="0"/>
              </a:spcAft>
              <a:buClr>
                <a:srgbClr val="FFFFFF"/>
              </a:buClr>
              <a:buSzPts val="1600"/>
              <a:buChar char="•"/>
            </a:pPr>
            <a:r>
              <a:rPr lang="en" sz="1400" dirty="0">
                <a:solidFill>
                  <a:srgbClr val="FFFFFF"/>
                </a:solidFill>
              </a:rPr>
              <a:t>Players will participate in two (2) evaluation skates that include performance testing drills. </a:t>
            </a:r>
            <a:endParaRPr sz="1400" dirty="0">
              <a:solidFill>
                <a:srgbClr val="FFFFFF"/>
              </a:solidFill>
            </a:endParaRPr>
          </a:p>
          <a:p>
            <a:pPr marL="457200" lvl="0" indent="-330200" algn="l" rtl="0">
              <a:spcBef>
                <a:spcPts val="0"/>
              </a:spcBef>
              <a:spcAft>
                <a:spcPts val="0"/>
              </a:spcAft>
              <a:buClr>
                <a:srgbClr val="FFFFFF"/>
              </a:buClr>
              <a:buSzPts val="1600"/>
              <a:buChar char="•"/>
            </a:pPr>
            <a:r>
              <a:rPr lang="en" sz="1400" dirty="0">
                <a:solidFill>
                  <a:srgbClr val="FFFFFF"/>
                </a:solidFill>
              </a:rPr>
              <a:t>Upon completion of the evaluation process, teams will be formed.</a:t>
            </a:r>
          </a:p>
          <a:p>
            <a:pPr marL="457200" lvl="0" indent="-330200" algn="l" rtl="0">
              <a:spcBef>
                <a:spcPts val="0"/>
              </a:spcBef>
              <a:spcAft>
                <a:spcPts val="0"/>
              </a:spcAft>
              <a:buClr>
                <a:srgbClr val="FFFFFF"/>
              </a:buClr>
              <a:buSzPts val="1600"/>
              <a:buChar char="•"/>
            </a:pPr>
            <a:r>
              <a:rPr lang="en" sz="1400" dirty="0">
                <a:solidFill>
                  <a:srgbClr val="FFFFFF"/>
                </a:solidFill>
              </a:rPr>
              <a:t>Team assignment will be communicated to families by the U7 Age Group Coordinator</a:t>
            </a:r>
            <a:endParaRPr sz="1400" dirty="0">
              <a:solidFill>
                <a:srgbClr val="FFFFFF"/>
              </a:solidFill>
            </a:endParaRPr>
          </a:p>
          <a:p>
            <a:pPr marL="0" lvl="0" indent="0" algn="l" rtl="0">
              <a:spcBef>
                <a:spcPts val="1000"/>
              </a:spcBef>
              <a:spcAft>
                <a:spcPts val="0"/>
              </a:spcAft>
              <a:buNone/>
            </a:pPr>
            <a:endParaRPr sz="1600" dirty="0">
              <a:solidFill>
                <a:srgbClr val="FFFFFF"/>
              </a:solidFill>
            </a:endParaRPr>
          </a:p>
          <a:p>
            <a:pPr marL="0" lvl="0" indent="0" algn="l" rtl="0">
              <a:lnSpc>
                <a:spcPct val="115000"/>
              </a:lnSpc>
              <a:spcBef>
                <a:spcPts val="0"/>
              </a:spcBef>
              <a:spcAft>
                <a:spcPts val="0"/>
              </a:spcAft>
              <a:buNone/>
            </a:pPr>
            <a:endParaRPr sz="1500" dirty="0">
              <a:solidFill>
                <a:schemeClr val="dk1"/>
              </a:solidFill>
            </a:endParaRPr>
          </a:p>
          <a:p>
            <a:pPr marL="457200" lvl="0" indent="0" algn="l" rtl="0">
              <a:lnSpc>
                <a:spcPct val="115000"/>
              </a:lnSpc>
              <a:spcBef>
                <a:spcPts val="900"/>
              </a:spcBef>
              <a:spcAft>
                <a:spcPts val="0"/>
              </a:spcAft>
              <a:buSzPts val="1400"/>
              <a:buNone/>
            </a:pPr>
            <a:endParaRPr sz="1100" dirty="0">
              <a:solidFill>
                <a:schemeClr val="dk1"/>
              </a:solidFill>
            </a:endParaRPr>
          </a:p>
          <a:p>
            <a:pPr marL="0" lvl="0" indent="0" algn="l" rtl="0">
              <a:lnSpc>
                <a:spcPct val="115000"/>
              </a:lnSpc>
              <a:spcBef>
                <a:spcPts val="900"/>
              </a:spcBef>
              <a:spcAft>
                <a:spcPts val="0"/>
              </a:spcAft>
              <a:buSzPts val="1400"/>
              <a:buNone/>
            </a:pPr>
            <a:endParaRPr sz="1100" dirty="0">
              <a:solidFill>
                <a:schemeClr val="dk1"/>
              </a:solidFill>
            </a:endParaRPr>
          </a:p>
          <a:p>
            <a:pPr marL="0" lvl="0" indent="0" algn="l" rtl="0">
              <a:lnSpc>
                <a:spcPct val="90000"/>
              </a:lnSpc>
              <a:spcBef>
                <a:spcPts val="800"/>
              </a:spcBef>
              <a:spcAft>
                <a:spcPts val="0"/>
              </a:spcAft>
              <a:buSzPts val="1400"/>
              <a:buNone/>
            </a:pPr>
            <a:endParaRPr sz="1300" dirty="0">
              <a:solidFill>
                <a:schemeClr val="dk1"/>
              </a:solidFill>
            </a:endParaRPr>
          </a:p>
          <a:p>
            <a:pPr marL="0" lvl="0" indent="0" algn="l" rtl="0">
              <a:lnSpc>
                <a:spcPct val="90000"/>
              </a:lnSpc>
              <a:spcBef>
                <a:spcPts val="800"/>
              </a:spcBef>
              <a:spcAft>
                <a:spcPts val="0"/>
              </a:spcAft>
              <a:buSzPts val="1400"/>
              <a:buNone/>
            </a:pPr>
            <a:endParaRPr sz="1100" dirty="0">
              <a:solidFill>
                <a:schemeClr val="dk1"/>
              </a:solidFill>
            </a:endParaRPr>
          </a:p>
          <a:p>
            <a:pPr marL="0" lvl="0" indent="0" algn="l" rtl="0">
              <a:lnSpc>
                <a:spcPct val="115000"/>
              </a:lnSpc>
              <a:spcBef>
                <a:spcPts val="900"/>
              </a:spcBef>
              <a:spcAft>
                <a:spcPts val="0"/>
              </a:spcAft>
              <a:buSzPts val="1400"/>
              <a:buNone/>
            </a:pPr>
            <a:endParaRPr dirty="0">
              <a:solidFill>
                <a:schemeClr val="dk1"/>
              </a:solidFill>
            </a:endParaRPr>
          </a:p>
        </p:txBody>
      </p:sp>
      <p:sp>
        <p:nvSpPr>
          <p:cNvPr id="116" name="Google Shape;116;g3f86bd5eca8_0_66"/>
          <p:cNvSpPr/>
          <p:nvPr/>
        </p:nvSpPr>
        <p:spPr>
          <a:xfrm>
            <a:off x="0" y="457200"/>
            <a:ext cx="7863900" cy="1026300"/>
          </a:xfrm>
          <a:prstGeom prst="rect">
            <a:avLst/>
          </a:prstGeom>
          <a:solidFill>
            <a:schemeClr val="l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17" name="Google Shape;117;g3f86bd5eca8_0_66"/>
          <p:cNvSpPr txBox="1">
            <a:spLocks noGrp="1"/>
          </p:cNvSpPr>
          <p:nvPr>
            <p:ph type="title"/>
          </p:nvPr>
        </p:nvSpPr>
        <p:spPr>
          <a:xfrm>
            <a:off x="106350" y="564925"/>
            <a:ext cx="6770400" cy="8106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chemeClr val="lt1"/>
              </a:buClr>
              <a:buSzPts val="1400"/>
              <a:buFont typeface="Arial"/>
              <a:buNone/>
            </a:pPr>
            <a:r>
              <a:rPr lang="en" sz="3200" b="1" dirty="0">
                <a:solidFill>
                  <a:srgbClr val="FFFFFF"/>
                </a:solidFill>
                <a:latin typeface="+mj-lt"/>
                <a:ea typeface="Trebuchet MS"/>
                <a:cs typeface="Trebuchet MS"/>
                <a:sym typeface="Trebuchet MS"/>
              </a:rPr>
              <a:t>Teams &amp; Player Placement- U7</a:t>
            </a:r>
            <a:endParaRPr sz="3200" b="1" dirty="0">
              <a:latin typeface="+mj-lt"/>
            </a:endParaRPr>
          </a:p>
        </p:txBody>
      </p:sp>
      <p:sp>
        <p:nvSpPr>
          <p:cNvPr id="118" name="Google Shape;118;g3f86bd5eca8_0_66"/>
          <p:cNvSpPr/>
          <p:nvPr/>
        </p:nvSpPr>
        <p:spPr>
          <a:xfrm>
            <a:off x="7768951" y="457163"/>
            <a:ext cx="1397400" cy="1026300"/>
          </a:xfrm>
          <a:prstGeom prst="rect">
            <a:avLst/>
          </a:prstGeom>
          <a:solidFill>
            <a:schemeClr val="l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pic>
        <p:nvPicPr>
          <p:cNvPr id="119" name="Google Shape;119;g3f86bd5eca8_0_66" title="3rd_jersey_logo.png"/>
          <p:cNvPicPr preferRelativeResize="0"/>
          <p:nvPr/>
        </p:nvPicPr>
        <p:blipFill rotWithShape="1">
          <a:blip r:embed="rId3">
            <a:alphaModFix/>
          </a:blip>
          <a:srcRect/>
          <a:stretch/>
        </p:blipFill>
        <p:spPr>
          <a:xfrm>
            <a:off x="6311401" y="390400"/>
            <a:ext cx="1931476" cy="151297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515151"/>
            </a:gs>
            <a:gs pos="100000">
              <a:srgbClr val="101010"/>
            </a:gs>
          </a:gsLst>
          <a:lin ang="5400012" scaled="0"/>
        </a:gradFill>
        <a:effectLst/>
      </p:bgPr>
    </p:bg>
    <p:spTree>
      <p:nvGrpSpPr>
        <p:cNvPr id="1" name="Shape 179">
          <a:extLst>
            <a:ext uri="{FF2B5EF4-FFF2-40B4-BE49-F238E27FC236}">
              <a16:creationId xmlns:a16="http://schemas.microsoft.com/office/drawing/2014/main" id="{C1BAD304-FEB8-489E-9C5E-92F50EF5816F}"/>
            </a:ext>
          </a:extLst>
        </p:cNvPr>
        <p:cNvGrpSpPr/>
        <p:nvPr/>
      </p:nvGrpSpPr>
      <p:grpSpPr>
        <a:xfrm>
          <a:off x="0" y="0"/>
          <a:ext cx="0" cy="0"/>
          <a:chOff x="0" y="0"/>
          <a:chExt cx="0" cy="0"/>
        </a:xfrm>
      </p:grpSpPr>
      <p:sp>
        <p:nvSpPr>
          <p:cNvPr id="180" name="Google Shape;180;g3e04384cd78_0_36">
            <a:extLst>
              <a:ext uri="{FF2B5EF4-FFF2-40B4-BE49-F238E27FC236}">
                <a16:creationId xmlns:a16="http://schemas.microsoft.com/office/drawing/2014/main" id="{9F9519D3-91CC-3CEA-F016-77891AF9BA27}"/>
              </a:ext>
            </a:extLst>
          </p:cNvPr>
          <p:cNvSpPr/>
          <p:nvPr/>
        </p:nvSpPr>
        <p:spPr>
          <a:xfrm>
            <a:off x="1200" y="1570500"/>
            <a:ext cx="9141600" cy="3573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Trebuchet MS"/>
              <a:ea typeface="Trebuchet MS"/>
              <a:cs typeface="Trebuchet MS"/>
              <a:sym typeface="Trebuchet MS"/>
            </a:endParaRPr>
          </a:p>
        </p:txBody>
      </p:sp>
      <p:sp>
        <p:nvSpPr>
          <p:cNvPr id="181" name="Google Shape;181;g3e04384cd78_0_36">
            <a:extLst>
              <a:ext uri="{FF2B5EF4-FFF2-40B4-BE49-F238E27FC236}">
                <a16:creationId xmlns:a16="http://schemas.microsoft.com/office/drawing/2014/main" id="{7DCA2C92-2038-903D-0D04-29FF47866438}"/>
              </a:ext>
            </a:extLst>
          </p:cNvPr>
          <p:cNvSpPr txBox="1">
            <a:spLocks noGrp="1"/>
          </p:cNvSpPr>
          <p:nvPr>
            <p:ph type="body" idx="1"/>
          </p:nvPr>
        </p:nvSpPr>
        <p:spPr>
          <a:xfrm>
            <a:off x="405684" y="1505175"/>
            <a:ext cx="8520815" cy="3573000"/>
          </a:xfrm>
          <a:prstGeom prst="rect">
            <a:avLst/>
          </a:prstGeom>
          <a:noFill/>
          <a:ln>
            <a:noFill/>
          </a:ln>
        </p:spPr>
        <p:txBody>
          <a:bodyPr spcFirstLastPara="1" wrap="square" lIns="68575" tIns="34275" rIns="68575" bIns="34275" anchor="t" anchorCtr="0">
            <a:noAutofit/>
          </a:bodyPr>
          <a:lstStyle/>
          <a:p>
            <a:pPr marL="0" lvl="0" indent="0">
              <a:lnSpc>
                <a:spcPct val="115000"/>
              </a:lnSpc>
              <a:spcBef>
                <a:spcPts val="1800"/>
              </a:spcBef>
              <a:buNone/>
            </a:pPr>
            <a:r>
              <a:rPr lang="en-US" sz="2000" b="1" dirty="0">
                <a:solidFill>
                  <a:schemeClr val="dk1"/>
                </a:solidFill>
              </a:rPr>
              <a:t>Communication &amp; Inquiries</a:t>
            </a:r>
          </a:p>
          <a:p>
            <a:pPr marL="0" lvl="0" indent="0">
              <a:lnSpc>
                <a:spcPct val="115000"/>
              </a:lnSpc>
              <a:spcBef>
                <a:spcPts val="1200"/>
              </a:spcBef>
              <a:buNone/>
            </a:pPr>
            <a:r>
              <a:rPr lang="en-US" sz="1400" dirty="0">
                <a:solidFill>
                  <a:schemeClr val="dk1"/>
                </a:solidFill>
              </a:rPr>
              <a:t>With over 1,100 registered players, it is important that all club communications remain consistent, clear, and accurate. For this reason, all official updates and information will be distributed by your Age Group Coordinator via email.</a:t>
            </a:r>
          </a:p>
          <a:p>
            <a:pPr marL="0" lvl="0" indent="0">
              <a:lnSpc>
                <a:spcPct val="115000"/>
              </a:lnSpc>
              <a:spcBef>
                <a:spcPts val="1200"/>
              </a:spcBef>
              <a:buNone/>
            </a:pPr>
            <a:r>
              <a:rPr lang="en-US" sz="1400" dirty="0">
                <a:solidFill>
                  <a:schemeClr val="dk1"/>
                </a:solidFill>
              </a:rPr>
              <a:t>During evaluations:</a:t>
            </a:r>
          </a:p>
          <a:p>
            <a:pPr lvl="0">
              <a:lnSpc>
                <a:spcPct val="115000"/>
              </a:lnSpc>
              <a:spcBef>
                <a:spcPts val="1200"/>
              </a:spcBef>
              <a:buClr>
                <a:schemeClr val="dk1"/>
              </a:buClr>
              <a:buChar char="●"/>
            </a:pPr>
            <a:r>
              <a:rPr lang="en-US" sz="1400" dirty="0">
                <a:solidFill>
                  <a:schemeClr val="dk1"/>
                </a:solidFill>
              </a:rPr>
              <a:t>Informal questions or inquiries should be directed to your Age Group Coordinator.</a:t>
            </a:r>
          </a:p>
          <a:p>
            <a:pPr lvl="0">
              <a:lnSpc>
                <a:spcPct val="115000"/>
              </a:lnSpc>
              <a:spcBef>
                <a:spcPts val="0"/>
              </a:spcBef>
              <a:buClr>
                <a:schemeClr val="dk1"/>
              </a:buClr>
              <a:buChar char="●"/>
            </a:pPr>
            <a:r>
              <a:rPr lang="en-US" sz="1400" dirty="0">
                <a:solidFill>
                  <a:schemeClr val="dk1"/>
                </a:solidFill>
              </a:rPr>
              <a:t>Formal inquiries or complaints must be submitted in writing to info@knightshc.ca. These submissions will be reviewed and addressed by the President and/or VP of Safety &amp; Governance.</a:t>
            </a:r>
          </a:p>
          <a:p>
            <a:pPr marL="0" lvl="0" indent="0">
              <a:lnSpc>
                <a:spcPct val="115000"/>
              </a:lnSpc>
              <a:spcBef>
                <a:spcPts val="1200"/>
              </a:spcBef>
              <a:buNone/>
            </a:pPr>
            <a:r>
              <a:rPr lang="en-US" sz="1400" dirty="0">
                <a:solidFill>
                  <a:schemeClr val="dk1"/>
                </a:solidFill>
              </a:rPr>
              <a:t>We appreciate everyone’s cooperation in following this communication process to ensure information is shared consistently and concerns are addressed appropriately.</a:t>
            </a:r>
          </a:p>
          <a:p>
            <a:pPr marL="0" lvl="0" indent="457200" algn="l" rtl="0">
              <a:lnSpc>
                <a:spcPct val="115000"/>
              </a:lnSpc>
              <a:spcBef>
                <a:spcPts val="900"/>
              </a:spcBef>
              <a:spcAft>
                <a:spcPts val="0"/>
              </a:spcAft>
              <a:buSzPts val="1400"/>
              <a:buNone/>
            </a:pPr>
            <a:endParaRPr sz="600" b="1" dirty="0">
              <a:solidFill>
                <a:schemeClr val="dk1"/>
              </a:solidFill>
            </a:endParaRPr>
          </a:p>
        </p:txBody>
      </p:sp>
      <p:sp>
        <p:nvSpPr>
          <p:cNvPr id="182" name="Google Shape;182;g3e04384cd78_0_36">
            <a:extLst>
              <a:ext uri="{FF2B5EF4-FFF2-40B4-BE49-F238E27FC236}">
                <a16:creationId xmlns:a16="http://schemas.microsoft.com/office/drawing/2014/main" id="{D64DA51C-3EC6-F4E2-59F1-11742E1E9664}"/>
              </a:ext>
            </a:extLst>
          </p:cNvPr>
          <p:cNvSpPr/>
          <p:nvPr/>
        </p:nvSpPr>
        <p:spPr>
          <a:xfrm>
            <a:off x="0" y="457200"/>
            <a:ext cx="7863900" cy="1026300"/>
          </a:xfrm>
          <a:prstGeom prst="rect">
            <a:avLst/>
          </a:prstGeom>
          <a:solidFill>
            <a:schemeClr val="l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83" name="Google Shape;183;g3e04384cd78_0_36">
            <a:extLst>
              <a:ext uri="{FF2B5EF4-FFF2-40B4-BE49-F238E27FC236}">
                <a16:creationId xmlns:a16="http://schemas.microsoft.com/office/drawing/2014/main" id="{F96873CE-6CEF-1892-BE1F-96EB54C0FAA2}"/>
              </a:ext>
            </a:extLst>
          </p:cNvPr>
          <p:cNvSpPr txBox="1">
            <a:spLocks noGrp="1"/>
          </p:cNvSpPr>
          <p:nvPr>
            <p:ph type="title"/>
          </p:nvPr>
        </p:nvSpPr>
        <p:spPr>
          <a:xfrm>
            <a:off x="405684" y="564925"/>
            <a:ext cx="6013066" cy="8106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chemeClr val="lt1"/>
              </a:buClr>
              <a:buSzPts val="1400"/>
              <a:buFont typeface="Arial"/>
              <a:buNone/>
            </a:pPr>
            <a:r>
              <a:rPr lang="en" sz="3200" b="1" dirty="0">
                <a:solidFill>
                  <a:srgbClr val="FFFFFF"/>
                </a:solidFill>
                <a:latin typeface="+mj-lt"/>
                <a:ea typeface="Trebuchet MS"/>
                <a:cs typeface="Trebuchet MS"/>
                <a:sym typeface="Trebuchet MS"/>
              </a:rPr>
              <a:t>Communications</a:t>
            </a:r>
            <a:endParaRPr sz="3200" b="1" dirty="0">
              <a:latin typeface="+mj-lt"/>
            </a:endParaRPr>
          </a:p>
        </p:txBody>
      </p:sp>
      <p:sp>
        <p:nvSpPr>
          <p:cNvPr id="184" name="Google Shape;184;g3e04384cd78_0_36">
            <a:extLst>
              <a:ext uri="{FF2B5EF4-FFF2-40B4-BE49-F238E27FC236}">
                <a16:creationId xmlns:a16="http://schemas.microsoft.com/office/drawing/2014/main" id="{E2C3DF5C-0D19-6FB3-3EB3-F1877372BF2F}"/>
              </a:ext>
            </a:extLst>
          </p:cNvPr>
          <p:cNvSpPr/>
          <p:nvPr/>
        </p:nvSpPr>
        <p:spPr>
          <a:xfrm>
            <a:off x="7768951" y="457163"/>
            <a:ext cx="1397400" cy="1026300"/>
          </a:xfrm>
          <a:prstGeom prst="rect">
            <a:avLst/>
          </a:prstGeom>
          <a:solidFill>
            <a:schemeClr val="l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pic>
        <p:nvPicPr>
          <p:cNvPr id="185" name="Google Shape;185;g3e04384cd78_0_36" title="3rd_jersey_logo.png">
            <a:extLst>
              <a:ext uri="{FF2B5EF4-FFF2-40B4-BE49-F238E27FC236}">
                <a16:creationId xmlns:a16="http://schemas.microsoft.com/office/drawing/2014/main" id="{C5A066E7-6A17-E29C-2279-6C036AB4B469}"/>
              </a:ext>
            </a:extLst>
          </p:cNvPr>
          <p:cNvPicPr preferRelativeResize="0"/>
          <p:nvPr/>
        </p:nvPicPr>
        <p:blipFill rotWithShape="1">
          <a:blip r:embed="rId3">
            <a:alphaModFix/>
          </a:blip>
          <a:srcRect/>
          <a:stretch/>
        </p:blipFill>
        <p:spPr>
          <a:xfrm>
            <a:off x="6311401" y="390400"/>
            <a:ext cx="1931476" cy="1512976"/>
          </a:xfrm>
          <a:prstGeom prst="rect">
            <a:avLst/>
          </a:prstGeom>
          <a:noFill/>
          <a:ln>
            <a:noFill/>
          </a:ln>
        </p:spPr>
      </p:pic>
    </p:spTree>
    <p:extLst>
      <p:ext uri="{BB962C8B-B14F-4D97-AF65-F5344CB8AC3E}">
        <p14:creationId xmlns:p14="http://schemas.microsoft.com/office/powerpoint/2010/main" val="2218844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515151"/>
            </a:gs>
            <a:gs pos="100000">
              <a:srgbClr val="101010"/>
            </a:gs>
          </a:gsLst>
          <a:lin ang="5400012" scaled="0"/>
        </a:gradFill>
        <a:effectLst/>
      </p:bgPr>
    </p:bg>
    <p:spTree>
      <p:nvGrpSpPr>
        <p:cNvPr id="1" name="Shape 179">
          <a:extLst>
            <a:ext uri="{FF2B5EF4-FFF2-40B4-BE49-F238E27FC236}">
              <a16:creationId xmlns:a16="http://schemas.microsoft.com/office/drawing/2014/main" id="{2640A706-C96A-B63E-D7F6-533ACE43861C}"/>
            </a:ext>
          </a:extLst>
        </p:cNvPr>
        <p:cNvGrpSpPr/>
        <p:nvPr/>
      </p:nvGrpSpPr>
      <p:grpSpPr>
        <a:xfrm>
          <a:off x="0" y="0"/>
          <a:ext cx="0" cy="0"/>
          <a:chOff x="0" y="0"/>
          <a:chExt cx="0" cy="0"/>
        </a:xfrm>
      </p:grpSpPr>
      <p:sp>
        <p:nvSpPr>
          <p:cNvPr id="180" name="Google Shape;180;g3e04384cd78_0_36">
            <a:extLst>
              <a:ext uri="{FF2B5EF4-FFF2-40B4-BE49-F238E27FC236}">
                <a16:creationId xmlns:a16="http://schemas.microsoft.com/office/drawing/2014/main" id="{C413B0B8-C34D-5E49-C511-97C2AEC0C74C}"/>
              </a:ext>
            </a:extLst>
          </p:cNvPr>
          <p:cNvSpPr/>
          <p:nvPr/>
        </p:nvSpPr>
        <p:spPr>
          <a:xfrm>
            <a:off x="1200" y="1570500"/>
            <a:ext cx="9141600" cy="3573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Trebuchet MS"/>
              <a:ea typeface="Trebuchet MS"/>
              <a:cs typeface="Trebuchet MS"/>
              <a:sym typeface="Trebuchet MS"/>
            </a:endParaRPr>
          </a:p>
        </p:txBody>
      </p:sp>
      <p:sp>
        <p:nvSpPr>
          <p:cNvPr id="181" name="Google Shape;181;g3e04384cd78_0_36">
            <a:extLst>
              <a:ext uri="{FF2B5EF4-FFF2-40B4-BE49-F238E27FC236}">
                <a16:creationId xmlns:a16="http://schemas.microsoft.com/office/drawing/2014/main" id="{B9894480-C8FE-0359-3111-4BD16F4B1BFD}"/>
              </a:ext>
            </a:extLst>
          </p:cNvPr>
          <p:cNvSpPr txBox="1">
            <a:spLocks noGrp="1"/>
          </p:cNvSpPr>
          <p:nvPr>
            <p:ph type="body" idx="1"/>
          </p:nvPr>
        </p:nvSpPr>
        <p:spPr>
          <a:xfrm>
            <a:off x="405684" y="1326524"/>
            <a:ext cx="8520815" cy="3751651"/>
          </a:xfrm>
          <a:prstGeom prst="rect">
            <a:avLst/>
          </a:prstGeom>
          <a:noFill/>
          <a:ln>
            <a:noFill/>
          </a:ln>
        </p:spPr>
        <p:txBody>
          <a:bodyPr spcFirstLastPara="1" wrap="square" lIns="68575" tIns="34275" rIns="68575" bIns="34275" anchor="t" anchorCtr="0">
            <a:noAutofit/>
          </a:bodyPr>
          <a:lstStyle/>
          <a:p>
            <a:pPr marL="0" lvl="0" indent="0">
              <a:lnSpc>
                <a:spcPct val="115000"/>
              </a:lnSpc>
              <a:spcBef>
                <a:spcPts val="1800"/>
              </a:spcBef>
              <a:buNone/>
            </a:pPr>
            <a:r>
              <a:rPr lang="en-US" sz="2000" b="1" dirty="0">
                <a:solidFill>
                  <a:schemeClr val="dk1"/>
                </a:solidFill>
              </a:rPr>
              <a:t>Interested in Coaching This Season?</a:t>
            </a:r>
          </a:p>
          <a:p>
            <a:pPr marL="0" lvl="0" indent="0">
              <a:lnSpc>
                <a:spcPct val="115000"/>
              </a:lnSpc>
              <a:spcBef>
                <a:spcPts val="1200"/>
              </a:spcBef>
              <a:buNone/>
            </a:pPr>
            <a:r>
              <a:rPr lang="en-US" sz="1400" b="1" dirty="0">
                <a:solidFill>
                  <a:schemeClr val="dk1"/>
                </a:solidFill>
              </a:rPr>
              <a:t>Have you registered to coach? </a:t>
            </a:r>
          </a:p>
          <a:p>
            <a:pPr marL="0" lvl="0" indent="0">
              <a:lnSpc>
                <a:spcPct val="115000"/>
              </a:lnSpc>
              <a:spcBef>
                <a:spcPts val="1200"/>
              </a:spcBef>
              <a:buNone/>
            </a:pPr>
            <a:r>
              <a:rPr lang="en-US" sz="1400" dirty="0">
                <a:solidFill>
                  <a:schemeClr val="dk1"/>
                </a:solidFill>
              </a:rPr>
              <a:t>How to Register to coach: visit the Knights Hockey Club website  and select the Coaches tab. At the top of the page is the link to register.</a:t>
            </a:r>
            <a:endParaRPr lang="en-US" sz="2000" b="1" dirty="0">
              <a:solidFill>
                <a:schemeClr val="dk1"/>
              </a:solidFill>
            </a:endParaRPr>
          </a:p>
          <a:p>
            <a:pPr marL="0" lvl="0" indent="0">
              <a:lnSpc>
                <a:spcPct val="115000"/>
              </a:lnSpc>
              <a:spcBef>
                <a:spcPts val="1400"/>
              </a:spcBef>
              <a:buNone/>
            </a:pPr>
            <a:r>
              <a:rPr lang="en-US" sz="1400" b="1" dirty="0">
                <a:solidFill>
                  <a:schemeClr val="dk1"/>
                </a:solidFill>
              </a:rPr>
              <a:t>Coach Volunteer Shifts for Evaluations:</a:t>
            </a:r>
          </a:p>
          <a:p>
            <a:pPr marL="0" lvl="0" indent="0">
              <a:spcBef>
                <a:spcPts val="1200"/>
              </a:spcBef>
              <a:buNone/>
            </a:pPr>
            <a:r>
              <a:rPr lang="en-US" sz="1400" dirty="0">
                <a:solidFill>
                  <a:schemeClr val="tx1"/>
                </a:solidFill>
              </a:rPr>
              <a:t>Information regarding volunteer coaching opportunities during evaluations will be emailed directly to registered coach applicants by the Director of Coaches. The email will include a link to the Google sign-up form.</a:t>
            </a:r>
          </a:p>
          <a:p>
            <a:pPr marL="0" lvl="0" indent="0">
              <a:lnSpc>
                <a:spcPct val="115000"/>
              </a:lnSpc>
              <a:spcBef>
                <a:spcPts val="1200"/>
              </a:spcBef>
              <a:buNone/>
            </a:pPr>
            <a:r>
              <a:rPr lang="en-US" sz="1400" dirty="0">
                <a:solidFill>
                  <a:schemeClr val="dk1"/>
                </a:solidFill>
              </a:rPr>
              <a:t>Thank you to all of our coaching applicants and volunteers for helping make evaluations a positive experience for our players!</a:t>
            </a:r>
          </a:p>
          <a:p>
            <a:pPr marL="0" lvl="0" indent="457200" algn="l" rtl="0">
              <a:lnSpc>
                <a:spcPct val="115000"/>
              </a:lnSpc>
              <a:spcBef>
                <a:spcPts val="900"/>
              </a:spcBef>
              <a:spcAft>
                <a:spcPts val="0"/>
              </a:spcAft>
              <a:buSzPts val="1400"/>
              <a:buNone/>
            </a:pPr>
            <a:endParaRPr sz="600" b="1" dirty="0">
              <a:solidFill>
                <a:schemeClr val="dk1"/>
              </a:solidFill>
            </a:endParaRPr>
          </a:p>
        </p:txBody>
      </p:sp>
      <p:sp>
        <p:nvSpPr>
          <p:cNvPr id="182" name="Google Shape;182;g3e04384cd78_0_36">
            <a:extLst>
              <a:ext uri="{FF2B5EF4-FFF2-40B4-BE49-F238E27FC236}">
                <a16:creationId xmlns:a16="http://schemas.microsoft.com/office/drawing/2014/main" id="{5B16EBBF-F954-CA3C-B3D6-BE42A2D25D16}"/>
              </a:ext>
            </a:extLst>
          </p:cNvPr>
          <p:cNvSpPr/>
          <p:nvPr/>
        </p:nvSpPr>
        <p:spPr>
          <a:xfrm>
            <a:off x="0" y="457200"/>
            <a:ext cx="7863900" cy="1026300"/>
          </a:xfrm>
          <a:prstGeom prst="rect">
            <a:avLst/>
          </a:prstGeom>
          <a:solidFill>
            <a:schemeClr val="l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83" name="Google Shape;183;g3e04384cd78_0_36">
            <a:extLst>
              <a:ext uri="{FF2B5EF4-FFF2-40B4-BE49-F238E27FC236}">
                <a16:creationId xmlns:a16="http://schemas.microsoft.com/office/drawing/2014/main" id="{7340BB59-550C-BCCD-B2B2-48F2C0A711C6}"/>
              </a:ext>
            </a:extLst>
          </p:cNvPr>
          <p:cNvSpPr txBox="1">
            <a:spLocks noGrp="1"/>
          </p:cNvSpPr>
          <p:nvPr>
            <p:ph type="title"/>
          </p:nvPr>
        </p:nvSpPr>
        <p:spPr>
          <a:xfrm>
            <a:off x="405684" y="564925"/>
            <a:ext cx="6013066" cy="8106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chemeClr val="lt1"/>
              </a:buClr>
              <a:buSzPts val="1400"/>
              <a:buFont typeface="Arial"/>
              <a:buNone/>
            </a:pPr>
            <a:r>
              <a:rPr lang="en" sz="3200" b="1" dirty="0">
                <a:solidFill>
                  <a:srgbClr val="FFFFFF"/>
                </a:solidFill>
                <a:latin typeface="+mj-lt"/>
                <a:ea typeface="Trebuchet MS"/>
                <a:cs typeface="Trebuchet MS"/>
                <a:sym typeface="Trebuchet MS"/>
              </a:rPr>
              <a:t>Coach Volunteers</a:t>
            </a:r>
            <a:endParaRPr sz="3200" b="1" dirty="0">
              <a:latin typeface="+mj-lt"/>
            </a:endParaRPr>
          </a:p>
        </p:txBody>
      </p:sp>
      <p:sp>
        <p:nvSpPr>
          <p:cNvPr id="184" name="Google Shape;184;g3e04384cd78_0_36">
            <a:extLst>
              <a:ext uri="{FF2B5EF4-FFF2-40B4-BE49-F238E27FC236}">
                <a16:creationId xmlns:a16="http://schemas.microsoft.com/office/drawing/2014/main" id="{A863C07B-DB3A-EB12-23C3-F92192F60E46}"/>
              </a:ext>
            </a:extLst>
          </p:cNvPr>
          <p:cNvSpPr/>
          <p:nvPr/>
        </p:nvSpPr>
        <p:spPr>
          <a:xfrm>
            <a:off x="7768951" y="457163"/>
            <a:ext cx="1397400" cy="1026300"/>
          </a:xfrm>
          <a:prstGeom prst="rect">
            <a:avLst/>
          </a:prstGeom>
          <a:solidFill>
            <a:schemeClr val="l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pic>
        <p:nvPicPr>
          <p:cNvPr id="185" name="Google Shape;185;g3e04384cd78_0_36" title="3rd_jersey_logo.png">
            <a:extLst>
              <a:ext uri="{FF2B5EF4-FFF2-40B4-BE49-F238E27FC236}">
                <a16:creationId xmlns:a16="http://schemas.microsoft.com/office/drawing/2014/main" id="{09F30E0E-9427-CD9D-E538-B3B8C760190E}"/>
              </a:ext>
            </a:extLst>
          </p:cNvPr>
          <p:cNvPicPr preferRelativeResize="0"/>
          <p:nvPr/>
        </p:nvPicPr>
        <p:blipFill rotWithShape="1">
          <a:blip r:embed="rId3">
            <a:alphaModFix/>
          </a:blip>
          <a:srcRect/>
          <a:stretch/>
        </p:blipFill>
        <p:spPr>
          <a:xfrm>
            <a:off x="6311401" y="390400"/>
            <a:ext cx="1931476" cy="1512976"/>
          </a:xfrm>
          <a:prstGeom prst="rect">
            <a:avLst/>
          </a:prstGeom>
          <a:noFill/>
          <a:ln>
            <a:noFill/>
          </a:ln>
        </p:spPr>
      </p:pic>
    </p:spTree>
    <p:extLst>
      <p:ext uri="{BB962C8B-B14F-4D97-AF65-F5344CB8AC3E}">
        <p14:creationId xmlns:p14="http://schemas.microsoft.com/office/powerpoint/2010/main" val="3025197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515151"/>
            </a:gs>
            <a:gs pos="100000">
              <a:srgbClr val="101010"/>
            </a:gs>
          </a:gsLst>
          <a:lin ang="5400012" scaled="0"/>
        </a:gradFill>
        <a:effectLst/>
      </p:bgPr>
    </p:bg>
    <p:spTree>
      <p:nvGrpSpPr>
        <p:cNvPr id="1" name="Shape 179">
          <a:extLst>
            <a:ext uri="{FF2B5EF4-FFF2-40B4-BE49-F238E27FC236}">
              <a16:creationId xmlns:a16="http://schemas.microsoft.com/office/drawing/2014/main" id="{CA06E19E-1E07-A271-1D44-23CD5E1C22EF}"/>
            </a:ext>
          </a:extLst>
        </p:cNvPr>
        <p:cNvGrpSpPr/>
        <p:nvPr/>
      </p:nvGrpSpPr>
      <p:grpSpPr>
        <a:xfrm>
          <a:off x="0" y="0"/>
          <a:ext cx="0" cy="0"/>
          <a:chOff x="0" y="0"/>
          <a:chExt cx="0" cy="0"/>
        </a:xfrm>
      </p:grpSpPr>
      <p:sp>
        <p:nvSpPr>
          <p:cNvPr id="180" name="Google Shape;180;g3e04384cd78_0_36">
            <a:extLst>
              <a:ext uri="{FF2B5EF4-FFF2-40B4-BE49-F238E27FC236}">
                <a16:creationId xmlns:a16="http://schemas.microsoft.com/office/drawing/2014/main" id="{3FB03052-378F-B3C1-5AD7-E5CEAF21D9AD}"/>
              </a:ext>
            </a:extLst>
          </p:cNvPr>
          <p:cNvSpPr/>
          <p:nvPr/>
        </p:nvSpPr>
        <p:spPr>
          <a:xfrm>
            <a:off x="1200" y="1570500"/>
            <a:ext cx="9141600" cy="3573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Trebuchet MS"/>
              <a:ea typeface="Trebuchet MS"/>
              <a:cs typeface="Trebuchet MS"/>
              <a:sym typeface="Trebuchet MS"/>
            </a:endParaRPr>
          </a:p>
        </p:txBody>
      </p:sp>
      <p:sp>
        <p:nvSpPr>
          <p:cNvPr id="181" name="Google Shape;181;g3e04384cd78_0_36">
            <a:extLst>
              <a:ext uri="{FF2B5EF4-FFF2-40B4-BE49-F238E27FC236}">
                <a16:creationId xmlns:a16="http://schemas.microsoft.com/office/drawing/2014/main" id="{4301AD15-5E91-8177-4717-CB2EE4779597}"/>
              </a:ext>
            </a:extLst>
          </p:cNvPr>
          <p:cNvSpPr txBox="1">
            <a:spLocks noGrp="1"/>
          </p:cNvSpPr>
          <p:nvPr>
            <p:ph type="body" idx="1"/>
          </p:nvPr>
        </p:nvSpPr>
        <p:spPr>
          <a:xfrm>
            <a:off x="405684" y="1326524"/>
            <a:ext cx="8520815" cy="3751651"/>
          </a:xfrm>
          <a:prstGeom prst="rect">
            <a:avLst/>
          </a:prstGeom>
          <a:noFill/>
          <a:ln>
            <a:noFill/>
          </a:ln>
        </p:spPr>
        <p:txBody>
          <a:bodyPr spcFirstLastPara="1" wrap="square" lIns="68575" tIns="34275" rIns="68575" bIns="34275" anchor="t" anchorCtr="0">
            <a:noAutofit/>
          </a:bodyPr>
          <a:lstStyle/>
          <a:p>
            <a:pPr marL="0" lvl="0" indent="0">
              <a:lnSpc>
                <a:spcPct val="115000"/>
              </a:lnSpc>
              <a:spcBef>
                <a:spcPts val="1800"/>
              </a:spcBef>
              <a:buNone/>
            </a:pPr>
            <a:r>
              <a:rPr lang="en-US" sz="2000" b="1" dirty="0">
                <a:solidFill>
                  <a:schemeClr val="dk1"/>
                </a:solidFill>
              </a:rPr>
              <a:t>Coach Volunteers Required for Evaluations</a:t>
            </a:r>
          </a:p>
          <a:p>
            <a:pPr marL="0" lvl="0" indent="0">
              <a:lnSpc>
                <a:spcPct val="115000"/>
              </a:lnSpc>
              <a:spcBef>
                <a:spcPts val="1200"/>
              </a:spcBef>
              <a:buNone/>
            </a:pPr>
            <a:r>
              <a:rPr lang="en-US" sz="1400" dirty="0">
                <a:solidFill>
                  <a:schemeClr val="dk1"/>
                </a:solidFill>
              </a:rPr>
              <a:t>We are looking for coach volunteers to support the following sessions:</a:t>
            </a:r>
          </a:p>
          <a:p>
            <a:pPr lvl="0" indent="-298450">
              <a:lnSpc>
                <a:spcPct val="115000"/>
              </a:lnSpc>
              <a:spcBef>
                <a:spcPts val="1200"/>
              </a:spcBef>
              <a:buClr>
                <a:schemeClr val="dk1"/>
              </a:buClr>
              <a:buSzPts val="1100"/>
              <a:buChar char="●"/>
            </a:pPr>
            <a:r>
              <a:rPr lang="en-US" sz="1400" dirty="0">
                <a:solidFill>
                  <a:schemeClr val="dk1"/>
                </a:solidFill>
              </a:rPr>
              <a:t>Pathway Skates (Non-Graded Skates) – On-ice coaches are required. Coaches may volunteer for any age group, not just the age group they have applied to coach.</a:t>
            </a:r>
            <a:br>
              <a:rPr lang="en-US" sz="1400" dirty="0">
                <a:solidFill>
                  <a:schemeClr val="dk1"/>
                </a:solidFill>
              </a:rPr>
            </a:br>
            <a:r>
              <a:rPr lang="en-US" sz="1400" i="1" dirty="0">
                <a:solidFill>
                  <a:schemeClr val="dk1"/>
                </a:solidFill>
              </a:rPr>
              <a:t>Example: A U7 coach applicant can volunteer for a U18 Pathway Skate.</a:t>
            </a:r>
          </a:p>
          <a:p>
            <a:pPr lvl="0" indent="-298450">
              <a:lnSpc>
                <a:spcPct val="115000"/>
              </a:lnSpc>
              <a:spcBef>
                <a:spcPts val="0"/>
              </a:spcBef>
              <a:buClr>
                <a:schemeClr val="dk1"/>
              </a:buClr>
              <a:buSzPts val="1100"/>
              <a:buChar char="●"/>
            </a:pPr>
            <a:r>
              <a:rPr lang="en-US" sz="1400" dirty="0">
                <a:solidFill>
                  <a:schemeClr val="dk1"/>
                </a:solidFill>
              </a:rPr>
              <a:t>U11–U18 Goaltender Technical Sessions – Coaches are required to act as shooters during goaltender technical sessions.</a:t>
            </a:r>
          </a:p>
          <a:p>
            <a:pPr lvl="0" indent="-298450">
              <a:lnSpc>
                <a:spcPct val="115000"/>
              </a:lnSpc>
              <a:spcBef>
                <a:spcPts val="0"/>
              </a:spcBef>
              <a:buClr>
                <a:schemeClr val="dk1"/>
              </a:buClr>
              <a:buSzPts val="1100"/>
              <a:buChar char="●"/>
            </a:pPr>
            <a:r>
              <a:rPr lang="en-US" sz="1400" dirty="0">
                <a:solidFill>
                  <a:schemeClr val="dk1"/>
                </a:solidFill>
              </a:rPr>
              <a:t>Performance Testing – On-ice coaches are required for the U9 age groups.</a:t>
            </a:r>
          </a:p>
          <a:p>
            <a:pPr lvl="0" indent="-298450">
              <a:lnSpc>
                <a:spcPct val="115000"/>
              </a:lnSpc>
              <a:spcBef>
                <a:spcPts val="0"/>
              </a:spcBef>
              <a:buClr>
                <a:schemeClr val="dk1"/>
              </a:buClr>
              <a:buSzPts val="1100"/>
              <a:buChar char="●"/>
            </a:pPr>
            <a:r>
              <a:rPr lang="en-US" sz="1400" dirty="0">
                <a:solidFill>
                  <a:schemeClr val="dk1"/>
                </a:solidFill>
              </a:rPr>
              <a:t>U11 Gameplay Sessions – On-ice coaches are required to assist with the gameplay sessions.</a:t>
            </a:r>
          </a:p>
          <a:p>
            <a:pPr lvl="0" indent="-298450">
              <a:lnSpc>
                <a:spcPct val="115000"/>
              </a:lnSpc>
              <a:spcBef>
                <a:spcPts val="0"/>
              </a:spcBef>
              <a:buClr>
                <a:schemeClr val="dk1"/>
              </a:buClr>
              <a:buSzPts val="1100"/>
              <a:buChar char="●"/>
            </a:pPr>
            <a:r>
              <a:rPr lang="en-US" sz="1400" dirty="0">
                <a:solidFill>
                  <a:schemeClr val="dk1"/>
                </a:solidFill>
              </a:rPr>
              <a:t>U9–U18 Gameplay Sessions – Bench coaches are required to support the gameplay sessions.</a:t>
            </a:r>
          </a:p>
          <a:p>
            <a:pPr marL="0" lvl="0" indent="457200" algn="l" rtl="0">
              <a:lnSpc>
                <a:spcPct val="115000"/>
              </a:lnSpc>
              <a:spcBef>
                <a:spcPts val="900"/>
              </a:spcBef>
              <a:spcAft>
                <a:spcPts val="0"/>
              </a:spcAft>
              <a:buSzPts val="1400"/>
              <a:buNone/>
            </a:pPr>
            <a:endParaRPr sz="600" b="1" dirty="0">
              <a:solidFill>
                <a:schemeClr val="dk1"/>
              </a:solidFill>
            </a:endParaRPr>
          </a:p>
        </p:txBody>
      </p:sp>
      <p:sp>
        <p:nvSpPr>
          <p:cNvPr id="182" name="Google Shape;182;g3e04384cd78_0_36">
            <a:extLst>
              <a:ext uri="{FF2B5EF4-FFF2-40B4-BE49-F238E27FC236}">
                <a16:creationId xmlns:a16="http://schemas.microsoft.com/office/drawing/2014/main" id="{B543EE5D-21A5-E4F4-1404-5FB32F631941}"/>
              </a:ext>
            </a:extLst>
          </p:cNvPr>
          <p:cNvSpPr/>
          <p:nvPr/>
        </p:nvSpPr>
        <p:spPr>
          <a:xfrm>
            <a:off x="0" y="457200"/>
            <a:ext cx="7863900" cy="1026300"/>
          </a:xfrm>
          <a:prstGeom prst="rect">
            <a:avLst/>
          </a:prstGeom>
          <a:solidFill>
            <a:schemeClr val="l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83" name="Google Shape;183;g3e04384cd78_0_36">
            <a:extLst>
              <a:ext uri="{FF2B5EF4-FFF2-40B4-BE49-F238E27FC236}">
                <a16:creationId xmlns:a16="http://schemas.microsoft.com/office/drawing/2014/main" id="{B67EB34B-91C5-F4C3-60AA-C03558A1FEE3}"/>
              </a:ext>
            </a:extLst>
          </p:cNvPr>
          <p:cNvSpPr txBox="1">
            <a:spLocks noGrp="1"/>
          </p:cNvSpPr>
          <p:nvPr>
            <p:ph type="title"/>
          </p:nvPr>
        </p:nvSpPr>
        <p:spPr>
          <a:xfrm>
            <a:off x="405684" y="564925"/>
            <a:ext cx="6265572" cy="8106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chemeClr val="lt1"/>
              </a:buClr>
              <a:buSzPts val="1400"/>
              <a:buFont typeface="Arial"/>
              <a:buNone/>
            </a:pPr>
            <a:r>
              <a:rPr lang="en" sz="3200" b="1" dirty="0">
                <a:solidFill>
                  <a:srgbClr val="FFFFFF"/>
                </a:solidFill>
                <a:latin typeface="+mj-lt"/>
                <a:ea typeface="Trebuchet MS"/>
                <a:cs typeface="Trebuchet MS"/>
                <a:sym typeface="Trebuchet MS"/>
              </a:rPr>
              <a:t>Coach Volunteers - Evaluations</a:t>
            </a:r>
            <a:endParaRPr sz="3200" b="1" dirty="0">
              <a:latin typeface="+mj-lt"/>
            </a:endParaRPr>
          </a:p>
        </p:txBody>
      </p:sp>
      <p:sp>
        <p:nvSpPr>
          <p:cNvPr id="184" name="Google Shape;184;g3e04384cd78_0_36">
            <a:extLst>
              <a:ext uri="{FF2B5EF4-FFF2-40B4-BE49-F238E27FC236}">
                <a16:creationId xmlns:a16="http://schemas.microsoft.com/office/drawing/2014/main" id="{FD33B6B9-2C25-8E27-6000-FAA7D9CC3D63}"/>
              </a:ext>
            </a:extLst>
          </p:cNvPr>
          <p:cNvSpPr/>
          <p:nvPr/>
        </p:nvSpPr>
        <p:spPr>
          <a:xfrm>
            <a:off x="7768951" y="457163"/>
            <a:ext cx="1397400" cy="1026300"/>
          </a:xfrm>
          <a:prstGeom prst="rect">
            <a:avLst/>
          </a:prstGeom>
          <a:solidFill>
            <a:schemeClr val="l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pic>
        <p:nvPicPr>
          <p:cNvPr id="185" name="Google Shape;185;g3e04384cd78_0_36" title="3rd_jersey_logo.png">
            <a:extLst>
              <a:ext uri="{FF2B5EF4-FFF2-40B4-BE49-F238E27FC236}">
                <a16:creationId xmlns:a16="http://schemas.microsoft.com/office/drawing/2014/main" id="{31DD920F-AF21-CB62-A50A-EBFA9E74E8F2}"/>
              </a:ext>
            </a:extLst>
          </p:cNvPr>
          <p:cNvPicPr preferRelativeResize="0"/>
          <p:nvPr/>
        </p:nvPicPr>
        <p:blipFill rotWithShape="1">
          <a:blip r:embed="rId3">
            <a:alphaModFix/>
          </a:blip>
          <a:srcRect/>
          <a:stretch/>
        </p:blipFill>
        <p:spPr>
          <a:xfrm>
            <a:off x="6311401" y="390400"/>
            <a:ext cx="1931476" cy="1512976"/>
          </a:xfrm>
          <a:prstGeom prst="rect">
            <a:avLst/>
          </a:prstGeom>
          <a:noFill/>
          <a:ln>
            <a:noFill/>
          </a:ln>
        </p:spPr>
      </p:pic>
    </p:spTree>
    <p:extLst>
      <p:ext uri="{BB962C8B-B14F-4D97-AF65-F5344CB8AC3E}">
        <p14:creationId xmlns:p14="http://schemas.microsoft.com/office/powerpoint/2010/main" val="13595485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515151"/>
            </a:gs>
            <a:gs pos="100000">
              <a:srgbClr val="101010"/>
            </a:gs>
          </a:gsLst>
          <a:lin ang="5400012" scaled="0"/>
        </a:gradFill>
        <a:effectLst/>
      </p:bgPr>
    </p:bg>
    <p:spTree>
      <p:nvGrpSpPr>
        <p:cNvPr id="1" name="Shape 179">
          <a:extLst>
            <a:ext uri="{FF2B5EF4-FFF2-40B4-BE49-F238E27FC236}">
              <a16:creationId xmlns:a16="http://schemas.microsoft.com/office/drawing/2014/main" id="{74DFD48A-727B-63EC-FE7E-BF317965D08F}"/>
            </a:ext>
          </a:extLst>
        </p:cNvPr>
        <p:cNvGrpSpPr/>
        <p:nvPr/>
      </p:nvGrpSpPr>
      <p:grpSpPr>
        <a:xfrm>
          <a:off x="0" y="0"/>
          <a:ext cx="0" cy="0"/>
          <a:chOff x="0" y="0"/>
          <a:chExt cx="0" cy="0"/>
        </a:xfrm>
      </p:grpSpPr>
      <p:sp>
        <p:nvSpPr>
          <p:cNvPr id="180" name="Google Shape;180;g3e04384cd78_0_36">
            <a:extLst>
              <a:ext uri="{FF2B5EF4-FFF2-40B4-BE49-F238E27FC236}">
                <a16:creationId xmlns:a16="http://schemas.microsoft.com/office/drawing/2014/main" id="{02FD6F8F-EA37-2ECF-B820-EEE298F3C369}"/>
              </a:ext>
            </a:extLst>
          </p:cNvPr>
          <p:cNvSpPr/>
          <p:nvPr/>
        </p:nvSpPr>
        <p:spPr>
          <a:xfrm>
            <a:off x="1200" y="1570500"/>
            <a:ext cx="9141600" cy="3573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Trebuchet MS"/>
              <a:ea typeface="Trebuchet MS"/>
              <a:cs typeface="Trebuchet MS"/>
              <a:sym typeface="Trebuchet MS"/>
            </a:endParaRPr>
          </a:p>
        </p:txBody>
      </p:sp>
      <p:sp>
        <p:nvSpPr>
          <p:cNvPr id="181" name="Google Shape;181;g3e04384cd78_0_36">
            <a:extLst>
              <a:ext uri="{FF2B5EF4-FFF2-40B4-BE49-F238E27FC236}">
                <a16:creationId xmlns:a16="http://schemas.microsoft.com/office/drawing/2014/main" id="{5586210F-D389-8826-E665-7E77789A1C9C}"/>
              </a:ext>
            </a:extLst>
          </p:cNvPr>
          <p:cNvSpPr txBox="1">
            <a:spLocks noGrp="1"/>
          </p:cNvSpPr>
          <p:nvPr>
            <p:ph type="body" idx="1"/>
          </p:nvPr>
        </p:nvSpPr>
        <p:spPr>
          <a:xfrm>
            <a:off x="405684" y="1326524"/>
            <a:ext cx="8520815" cy="3751651"/>
          </a:xfrm>
          <a:prstGeom prst="rect">
            <a:avLst/>
          </a:prstGeom>
          <a:noFill/>
          <a:ln>
            <a:noFill/>
          </a:ln>
        </p:spPr>
        <p:txBody>
          <a:bodyPr spcFirstLastPara="1" wrap="square" lIns="68575" tIns="34275" rIns="68575" bIns="34275" anchor="t" anchorCtr="0">
            <a:noAutofit/>
          </a:bodyPr>
          <a:lstStyle/>
          <a:p>
            <a:pPr marL="0" lvl="0" indent="0">
              <a:lnSpc>
                <a:spcPct val="115000"/>
              </a:lnSpc>
              <a:spcBef>
                <a:spcPts val="1800"/>
              </a:spcBef>
              <a:buNone/>
            </a:pPr>
            <a:r>
              <a:rPr lang="en-US" sz="2000" b="1" dirty="0">
                <a:solidFill>
                  <a:schemeClr val="dk1"/>
                </a:solidFill>
              </a:rPr>
              <a:t>Volunteer Requirements</a:t>
            </a:r>
          </a:p>
          <a:p>
            <a:pPr marL="0" lvl="0" indent="0">
              <a:lnSpc>
                <a:spcPct val="115000"/>
              </a:lnSpc>
              <a:spcBef>
                <a:spcPts val="1200"/>
              </a:spcBef>
              <a:buNone/>
            </a:pPr>
            <a:r>
              <a:rPr lang="en-US" sz="1400" dirty="0">
                <a:solidFill>
                  <a:schemeClr val="dk1"/>
                </a:solidFill>
              </a:rPr>
              <a:t>Volunteers are an important part of the success of both our teams and the Knights Hockey Club. We require volunteer support at both the team and association levels throughout the season.</a:t>
            </a:r>
          </a:p>
          <a:p>
            <a:pPr lvl="0" indent="-323850">
              <a:lnSpc>
                <a:spcPct val="115000"/>
              </a:lnSpc>
              <a:spcBef>
                <a:spcPts val="1200"/>
              </a:spcBef>
              <a:buClr>
                <a:schemeClr val="dk1"/>
              </a:buClr>
              <a:buSzPts val="1500"/>
              <a:buChar char="●"/>
            </a:pPr>
            <a:r>
              <a:rPr lang="en-US" sz="1400" dirty="0">
                <a:solidFill>
                  <a:schemeClr val="dk1"/>
                </a:solidFill>
              </a:rPr>
              <a:t>Families are required to complete a minimum of 15 volunteer hours during the season, including a minimum of 5 hours at the association level.</a:t>
            </a:r>
          </a:p>
          <a:p>
            <a:pPr lvl="0" indent="-323850">
              <a:lnSpc>
                <a:spcPct val="115000"/>
              </a:lnSpc>
              <a:spcBef>
                <a:spcPts val="0"/>
              </a:spcBef>
              <a:buClr>
                <a:schemeClr val="dk1"/>
              </a:buClr>
              <a:buSzPts val="1500"/>
              <a:buChar char="●"/>
            </a:pPr>
            <a:r>
              <a:rPr lang="en-US" sz="1400" dirty="0">
                <a:solidFill>
                  <a:schemeClr val="dk1"/>
                </a:solidFill>
              </a:rPr>
              <a:t>Even once your required volunteer hours have been fulfilled, we encourage families to continue volunteering at the team level whenever possible.</a:t>
            </a:r>
          </a:p>
          <a:p>
            <a:pPr lvl="0" indent="-323850">
              <a:lnSpc>
                <a:spcPct val="115000"/>
              </a:lnSpc>
              <a:spcBef>
                <a:spcPts val="0"/>
              </a:spcBef>
              <a:buClr>
                <a:schemeClr val="dk1"/>
              </a:buClr>
              <a:buSzPts val="1500"/>
              <a:buChar char="●"/>
            </a:pPr>
            <a:r>
              <a:rPr lang="en-US" sz="1400" dirty="0">
                <a:solidFill>
                  <a:schemeClr val="dk1"/>
                </a:solidFill>
              </a:rPr>
              <a:t>We will use SignUpGenius.com to allow members to register for volunteer shifts that fit their schedules. Volunteer opportunities will be available for evaluations and throughout the season in a variety of roles.</a:t>
            </a:r>
          </a:p>
          <a:p>
            <a:pPr lvl="0" indent="-323850">
              <a:lnSpc>
                <a:spcPct val="115000"/>
              </a:lnSpc>
              <a:spcBef>
                <a:spcPts val="0"/>
              </a:spcBef>
              <a:buClr>
                <a:schemeClr val="dk1"/>
              </a:buClr>
              <a:buSzPts val="1500"/>
              <a:buChar char="●"/>
            </a:pPr>
            <a:r>
              <a:rPr lang="en-US" sz="1400" dirty="0">
                <a:solidFill>
                  <a:schemeClr val="dk1"/>
                </a:solidFill>
              </a:rPr>
              <a:t>Volunteer opportunities and sign-up links will be emailed to the membership and posted on the Knights Hockey Club website.</a:t>
            </a:r>
          </a:p>
          <a:p>
            <a:pPr marL="0" lvl="0" indent="457200" algn="l" rtl="0">
              <a:lnSpc>
                <a:spcPct val="115000"/>
              </a:lnSpc>
              <a:spcBef>
                <a:spcPts val="900"/>
              </a:spcBef>
              <a:spcAft>
                <a:spcPts val="0"/>
              </a:spcAft>
              <a:buSzPts val="1400"/>
              <a:buNone/>
            </a:pPr>
            <a:endParaRPr sz="600" b="1" dirty="0">
              <a:solidFill>
                <a:schemeClr val="dk1"/>
              </a:solidFill>
            </a:endParaRPr>
          </a:p>
        </p:txBody>
      </p:sp>
      <p:sp>
        <p:nvSpPr>
          <p:cNvPr id="182" name="Google Shape;182;g3e04384cd78_0_36">
            <a:extLst>
              <a:ext uri="{FF2B5EF4-FFF2-40B4-BE49-F238E27FC236}">
                <a16:creationId xmlns:a16="http://schemas.microsoft.com/office/drawing/2014/main" id="{61050D7A-DE71-9074-5839-D23D750737E6}"/>
              </a:ext>
            </a:extLst>
          </p:cNvPr>
          <p:cNvSpPr/>
          <p:nvPr/>
        </p:nvSpPr>
        <p:spPr>
          <a:xfrm>
            <a:off x="0" y="457200"/>
            <a:ext cx="7863900" cy="1026300"/>
          </a:xfrm>
          <a:prstGeom prst="rect">
            <a:avLst/>
          </a:prstGeom>
          <a:solidFill>
            <a:schemeClr val="l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83" name="Google Shape;183;g3e04384cd78_0_36">
            <a:extLst>
              <a:ext uri="{FF2B5EF4-FFF2-40B4-BE49-F238E27FC236}">
                <a16:creationId xmlns:a16="http://schemas.microsoft.com/office/drawing/2014/main" id="{351BC36A-4B92-4F0D-D540-94E8499A95C9}"/>
              </a:ext>
            </a:extLst>
          </p:cNvPr>
          <p:cNvSpPr txBox="1">
            <a:spLocks noGrp="1"/>
          </p:cNvSpPr>
          <p:nvPr>
            <p:ph type="title"/>
          </p:nvPr>
        </p:nvSpPr>
        <p:spPr>
          <a:xfrm>
            <a:off x="405684" y="564925"/>
            <a:ext cx="6265572" cy="8106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chemeClr val="lt1"/>
              </a:buClr>
              <a:buSzPts val="1400"/>
              <a:buFont typeface="Arial"/>
              <a:buNone/>
            </a:pPr>
            <a:r>
              <a:rPr lang="en" sz="3200" b="1" dirty="0">
                <a:solidFill>
                  <a:srgbClr val="FFFFFF"/>
                </a:solidFill>
                <a:latin typeface="+mj-lt"/>
                <a:sym typeface="Trebuchet MS"/>
              </a:rPr>
              <a:t>Volunteer Bond Requirements</a:t>
            </a:r>
            <a:endParaRPr sz="3200" b="1" dirty="0">
              <a:latin typeface="+mj-lt"/>
            </a:endParaRPr>
          </a:p>
        </p:txBody>
      </p:sp>
      <p:sp>
        <p:nvSpPr>
          <p:cNvPr id="184" name="Google Shape;184;g3e04384cd78_0_36">
            <a:extLst>
              <a:ext uri="{FF2B5EF4-FFF2-40B4-BE49-F238E27FC236}">
                <a16:creationId xmlns:a16="http://schemas.microsoft.com/office/drawing/2014/main" id="{4B5C65FE-9CC9-7BA1-5B63-A11649C7B257}"/>
              </a:ext>
            </a:extLst>
          </p:cNvPr>
          <p:cNvSpPr/>
          <p:nvPr/>
        </p:nvSpPr>
        <p:spPr>
          <a:xfrm>
            <a:off x="7768951" y="457163"/>
            <a:ext cx="1397400" cy="1026300"/>
          </a:xfrm>
          <a:prstGeom prst="rect">
            <a:avLst/>
          </a:prstGeom>
          <a:solidFill>
            <a:schemeClr val="l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pic>
        <p:nvPicPr>
          <p:cNvPr id="185" name="Google Shape;185;g3e04384cd78_0_36" title="3rd_jersey_logo.png">
            <a:extLst>
              <a:ext uri="{FF2B5EF4-FFF2-40B4-BE49-F238E27FC236}">
                <a16:creationId xmlns:a16="http://schemas.microsoft.com/office/drawing/2014/main" id="{20A7CD33-A08A-813E-8592-4AB99451CAED}"/>
              </a:ext>
            </a:extLst>
          </p:cNvPr>
          <p:cNvPicPr preferRelativeResize="0"/>
          <p:nvPr/>
        </p:nvPicPr>
        <p:blipFill rotWithShape="1">
          <a:blip r:embed="rId3">
            <a:alphaModFix/>
          </a:blip>
          <a:srcRect/>
          <a:stretch/>
        </p:blipFill>
        <p:spPr>
          <a:xfrm>
            <a:off x="6311401" y="390400"/>
            <a:ext cx="1931476" cy="1512976"/>
          </a:xfrm>
          <a:prstGeom prst="rect">
            <a:avLst/>
          </a:prstGeom>
          <a:noFill/>
          <a:ln>
            <a:noFill/>
          </a:ln>
        </p:spPr>
      </p:pic>
    </p:spTree>
    <p:extLst>
      <p:ext uri="{BB962C8B-B14F-4D97-AF65-F5344CB8AC3E}">
        <p14:creationId xmlns:p14="http://schemas.microsoft.com/office/powerpoint/2010/main" val="261329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515151"/>
            </a:gs>
            <a:gs pos="100000">
              <a:srgbClr val="101010"/>
            </a:gs>
          </a:gsLst>
          <a:lin ang="5400012" scaled="0"/>
        </a:gradFill>
        <a:effectLst/>
      </p:bgPr>
    </p:bg>
    <p:spTree>
      <p:nvGrpSpPr>
        <p:cNvPr id="1" name="Shape 179">
          <a:extLst>
            <a:ext uri="{FF2B5EF4-FFF2-40B4-BE49-F238E27FC236}">
              <a16:creationId xmlns:a16="http://schemas.microsoft.com/office/drawing/2014/main" id="{E4155686-4486-75F5-4D5E-3F2263598BF1}"/>
            </a:ext>
          </a:extLst>
        </p:cNvPr>
        <p:cNvGrpSpPr/>
        <p:nvPr/>
      </p:nvGrpSpPr>
      <p:grpSpPr>
        <a:xfrm>
          <a:off x="0" y="0"/>
          <a:ext cx="0" cy="0"/>
          <a:chOff x="0" y="0"/>
          <a:chExt cx="0" cy="0"/>
        </a:xfrm>
      </p:grpSpPr>
      <p:sp>
        <p:nvSpPr>
          <p:cNvPr id="180" name="Google Shape;180;g3e04384cd78_0_36">
            <a:extLst>
              <a:ext uri="{FF2B5EF4-FFF2-40B4-BE49-F238E27FC236}">
                <a16:creationId xmlns:a16="http://schemas.microsoft.com/office/drawing/2014/main" id="{CB2EDD6E-0795-B2E7-A3D0-8447C318A3B5}"/>
              </a:ext>
            </a:extLst>
          </p:cNvPr>
          <p:cNvSpPr/>
          <p:nvPr/>
        </p:nvSpPr>
        <p:spPr>
          <a:xfrm>
            <a:off x="1200" y="1570500"/>
            <a:ext cx="9141600" cy="3573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Trebuchet MS"/>
              <a:ea typeface="Trebuchet MS"/>
              <a:cs typeface="Trebuchet MS"/>
              <a:sym typeface="Trebuchet MS"/>
            </a:endParaRPr>
          </a:p>
        </p:txBody>
      </p:sp>
      <p:sp>
        <p:nvSpPr>
          <p:cNvPr id="181" name="Google Shape;181;g3e04384cd78_0_36">
            <a:extLst>
              <a:ext uri="{FF2B5EF4-FFF2-40B4-BE49-F238E27FC236}">
                <a16:creationId xmlns:a16="http://schemas.microsoft.com/office/drawing/2014/main" id="{1B44AA4C-2A9E-04AD-0CED-47A5B29B7490}"/>
              </a:ext>
            </a:extLst>
          </p:cNvPr>
          <p:cNvSpPr txBox="1">
            <a:spLocks noGrp="1"/>
          </p:cNvSpPr>
          <p:nvPr>
            <p:ph type="body" idx="1"/>
          </p:nvPr>
        </p:nvSpPr>
        <p:spPr>
          <a:xfrm>
            <a:off x="405684" y="1483250"/>
            <a:ext cx="8520815" cy="3594925"/>
          </a:xfrm>
          <a:prstGeom prst="rect">
            <a:avLst/>
          </a:prstGeom>
          <a:noFill/>
          <a:ln>
            <a:noFill/>
          </a:ln>
        </p:spPr>
        <p:txBody>
          <a:bodyPr spcFirstLastPara="1" wrap="square" lIns="68575" tIns="34275" rIns="68575" bIns="34275" anchor="t" anchorCtr="0">
            <a:noAutofit/>
          </a:bodyPr>
          <a:lstStyle/>
          <a:p>
            <a:pPr marL="0" lvl="0" indent="0">
              <a:lnSpc>
                <a:spcPct val="115000"/>
              </a:lnSpc>
              <a:spcBef>
                <a:spcPts val="1400"/>
              </a:spcBef>
              <a:buNone/>
            </a:pPr>
            <a:r>
              <a:rPr lang="en-US" sz="2000" b="1" dirty="0">
                <a:solidFill>
                  <a:schemeClr val="dk1"/>
                </a:solidFill>
              </a:rPr>
              <a:t>Evaluation Volunteer Opportunities</a:t>
            </a:r>
          </a:p>
          <a:p>
            <a:pPr marL="0" lvl="0" indent="0">
              <a:lnSpc>
                <a:spcPct val="115000"/>
              </a:lnSpc>
              <a:spcBef>
                <a:spcPts val="1200"/>
              </a:spcBef>
              <a:buNone/>
            </a:pPr>
            <a:r>
              <a:rPr lang="en-US" sz="1400" dirty="0">
                <a:solidFill>
                  <a:schemeClr val="dk1"/>
                </a:solidFill>
              </a:rPr>
              <a:t>We require volunteers to assist with the following roles during evaluations:</a:t>
            </a:r>
          </a:p>
          <a:p>
            <a:pPr lvl="0" indent="-323850">
              <a:lnSpc>
                <a:spcPct val="115000"/>
              </a:lnSpc>
              <a:spcBef>
                <a:spcPts val="1200"/>
              </a:spcBef>
              <a:buClr>
                <a:schemeClr val="dk1"/>
              </a:buClr>
              <a:buSzPts val="1500"/>
              <a:buChar char="●"/>
            </a:pPr>
            <a:r>
              <a:rPr lang="en-US" sz="1400" dirty="0">
                <a:solidFill>
                  <a:schemeClr val="dk1"/>
                </a:solidFill>
              </a:rPr>
              <a:t>Check-In Desk – Assist with player check-in and registration.</a:t>
            </a:r>
          </a:p>
          <a:p>
            <a:pPr lvl="0" indent="-323850">
              <a:lnSpc>
                <a:spcPct val="115000"/>
              </a:lnSpc>
              <a:spcBef>
                <a:spcPts val="0"/>
              </a:spcBef>
              <a:buClr>
                <a:schemeClr val="dk1"/>
              </a:buClr>
              <a:buSzPts val="1500"/>
              <a:buChar char="●"/>
            </a:pPr>
            <a:r>
              <a:rPr lang="en-US" sz="1400" dirty="0">
                <a:solidFill>
                  <a:schemeClr val="dk1"/>
                </a:solidFill>
              </a:rPr>
              <a:t>Dressing Room Supervisors U13-U18- Hockey Calgary mandates 2 volunteers per dressing room</a:t>
            </a:r>
          </a:p>
          <a:p>
            <a:pPr lvl="0" indent="-323850">
              <a:lnSpc>
                <a:spcPct val="115000"/>
              </a:lnSpc>
              <a:spcBef>
                <a:spcPts val="0"/>
              </a:spcBef>
              <a:buClr>
                <a:schemeClr val="dk1"/>
              </a:buClr>
              <a:buSzPts val="1500"/>
              <a:buChar char="●"/>
            </a:pPr>
            <a:r>
              <a:rPr lang="en-US" sz="1400" dirty="0">
                <a:solidFill>
                  <a:schemeClr val="dk1"/>
                </a:solidFill>
              </a:rPr>
              <a:t>Gate Openers – U9–U13 – Manage player movement and track shifts and line combinations.</a:t>
            </a:r>
          </a:p>
          <a:p>
            <a:pPr lvl="0" indent="-323850">
              <a:lnSpc>
                <a:spcPct val="115000"/>
              </a:lnSpc>
              <a:spcBef>
                <a:spcPts val="0"/>
              </a:spcBef>
              <a:buClr>
                <a:schemeClr val="dk1"/>
              </a:buClr>
              <a:buSzPts val="1500"/>
              <a:buChar char="●"/>
            </a:pPr>
            <a:r>
              <a:rPr lang="en-US" sz="1400" dirty="0">
                <a:solidFill>
                  <a:schemeClr val="dk1"/>
                </a:solidFill>
              </a:rPr>
              <a:t>Game Timekeepers – Operate the game clock and assist with game timing.</a:t>
            </a:r>
          </a:p>
          <a:p>
            <a:pPr lvl="0" indent="-323850">
              <a:lnSpc>
                <a:spcPct val="115000"/>
              </a:lnSpc>
              <a:spcBef>
                <a:spcPts val="0"/>
              </a:spcBef>
              <a:buClr>
                <a:schemeClr val="dk1"/>
              </a:buClr>
              <a:buSzPts val="1500"/>
              <a:buChar char="●"/>
            </a:pPr>
            <a:r>
              <a:rPr lang="en-US" sz="1400" dirty="0">
                <a:solidFill>
                  <a:schemeClr val="dk1"/>
                </a:solidFill>
              </a:rPr>
              <a:t>Jersey Washers – Collect, wash, and return evaluation jerseys as required.</a:t>
            </a:r>
          </a:p>
          <a:p>
            <a:pPr lvl="0" indent="-323850">
              <a:lnSpc>
                <a:spcPct val="115000"/>
              </a:lnSpc>
              <a:spcBef>
                <a:spcPts val="0"/>
              </a:spcBef>
              <a:buClr>
                <a:schemeClr val="dk1"/>
              </a:buClr>
              <a:buSzPts val="1500"/>
              <a:buChar char="●"/>
            </a:pPr>
            <a:r>
              <a:rPr lang="en-US" sz="1400" dirty="0">
                <a:solidFill>
                  <a:schemeClr val="dk1"/>
                </a:solidFill>
              </a:rPr>
              <a:t>Medical Responders – Provide assistance with minor injuries and respond to medical needs during evaluations.</a:t>
            </a:r>
          </a:p>
          <a:p>
            <a:pPr marL="0" lvl="0" indent="457200" algn="l" rtl="0">
              <a:lnSpc>
                <a:spcPct val="115000"/>
              </a:lnSpc>
              <a:spcBef>
                <a:spcPts val="900"/>
              </a:spcBef>
              <a:spcAft>
                <a:spcPts val="0"/>
              </a:spcAft>
              <a:buSzPts val="1400"/>
              <a:buNone/>
            </a:pPr>
            <a:endParaRPr sz="600" b="1" dirty="0">
              <a:solidFill>
                <a:schemeClr val="dk1"/>
              </a:solidFill>
            </a:endParaRPr>
          </a:p>
        </p:txBody>
      </p:sp>
      <p:sp>
        <p:nvSpPr>
          <p:cNvPr id="182" name="Google Shape;182;g3e04384cd78_0_36">
            <a:extLst>
              <a:ext uri="{FF2B5EF4-FFF2-40B4-BE49-F238E27FC236}">
                <a16:creationId xmlns:a16="http://schemas.microsoft.com/office/drawing/2014/main" id="{8EF38DF6-7FCB-FFEE-4753-E9D1F7D963C3}"/>
              </a:ext>
            </a:extLst>
          </p:cNvPr>
          <p:cNvSpPr/>
          <p:nvPr/>
        </p:nvSpPr>
        <p:spPr>
          <a:xfrm>
            <a:off x="0" y="457200"/>
            <a:ext cx="7863900" cy="1026300"/>
          </a:xfrm>
          <a:prstGeom prst="rect">
            <a:avLst/>
          </a:prstGeom>
          <a:solidFill>
            <a:schemeClr val="l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83" name="Google Shape;183;g3e04384cd78_0_36">
            <a:extLst>
              <a:ext uri="{FF2B5EF4-FFF2-40B4-BE49-F238E27FC236}">
                <a16:creationId xmlns:a16="http://schemas.microsoft.com/office/drawing/2014/main" id="{1B8EDE93-A39A-97C2-F89A-740F06F17D48}"/>
              </a:ext>
            </a:extLst>
          </p:cNvPr>
          <p:cNvSpPr txBox="1">
            <a:spLocks noGrp="1"/>
          </p:cNvSpPr>
          <p:nvPr>
            <p:ph type="title"/>
          </p:nvPr>
        </p:nvSpPr>
        <p:spPr>
          <a:xfrm>
            <a:off x="405684" y="564925"/>
            <a:ext cx="6265572" cy="8106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chemeClr val="lt1"/>
              </a:buClr>
              <a:buSzPts val="1400"/>
              <a:buFont typeface="Arial"/>
              <a:buNone/>
            </a:pPr>
            <a:r>
              <a:rPr lang="en" sz="3200" b="1" dirty="0">
                <a:solidFill>
                  <a:srgbClr val="FFFFFF"/>
                </a:solidFill>
                <a:latin typeface="+mj-lt"/>
                <a:sym typeface="Trebuchet MS"/>
              </a:rPr>
              <a:t>Volunteer Bond Opportunities</a:t>
            </a:r>
            <a:endParaRPr sz="3200" b="1" dirty="0">
              <a:latin typeface="+mj-lt"/>
            </a:endParaRPr>
          </a:p>
        </p:txBody>
      </p:sp>
      <p:sp>
        <p:nvSpPr>
          <p:cNvPr id="184" name="Google Shape;184;g3e04384cd78_0_36">
            <a:extLst>
              <a:ext uri="{FF2B5EF4-FFF2-40B4-BE49-F238E27FC236}">
                <a16:creationId xmlns:a16="http://schemas.microsoft.com/office/drawing/2014/main" id="{05EBEBC2-A5C0-A497-DE50-227865782DE0}"/>
              </a:ext>
            </a:extLst>
          </p:cNvPr>
          <p:cNvSpPr/>
          <p:nvPr/>
        </p:nvSpPr>
        <p:spPr>
          <a:xfrm>
            <a:off x="7768951" y="457163"/>
            <a:ext cx="1397400" cy="1026300"/>
          </a:xfrm>
          <a:prstGeom prst="rect">
            <a:avLst/>
          </a:prstGeom>
          <a:solidFill>
            <a:schemeClr val="l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pic>
        <p:nvPicPr>
          <p:cNvPr id="185" name="Google Shape;185;g3e04384cd78_0_36" title="3rd_jersey_logo.png">
            <a:extLst>
              <a:ext uri="{FF2B5EF4-FFF2-40B4-BE49-F238E27FC236}">
                <a16:creationId xmlns:a16="http://schemas.microsoft.com/office/drawing/2014/main" id="{AB8FDC6D-A16A-7049-DB8E-324278F3ADBC}"/>
              </a:ext>
            </a:extLst>
          </p:cNvPr>
          <p:cNvPicPr preferRelativeResize="0"/>
          <p:nvPr/>
        </p:nvPicPr>
        <p:blipFill rotWithShape="1">
          <a:blip r:embed="rId3">
            <a:alphaModFix/>
          </a:blip>
          <a:srcRect/>
          <a:stretch/>
        </p:blipFill>
        <p:spPr>
          <a:xfrm>
            <a:off x="6311401" y="390400"/>
            <a:ext cx="1931476" cy="1512976"/>
          </a:xfrm>
          <a:prstGeom prst="rect">
            <a:avLst/>
          </a:prstGeom>
          <a:noFill/>
          <a:ln>
            <a:noFill/>
          </a:ln>
        </p:spPr>
      </p:pic>
    </p:spTree>
    <p:extLst>
      <p:ext uri="{BB962C8B-B14F-4D97-AF65-F5344CB8AC3E}">
        <p14:creationId xmlns:p14="http://schemas.microsoft.com/office/powerpoint/2010/main" val="19353750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515151"/>
            </a:gs>
            <a:gs pos="100000">
              <a:srgbClr val="101010"/>
            </a:gs>
          </a:gsLst>
          <a:lin ang="5400012" scaled="0"/>
        </a:gradFill>
        <a:effectLst/>
      </p:bgPr>
    </p:bg>
    <p:spTree>
      <p:nvGrpSpPr>
        <p:cNvPr id="1" name="Shape 179">
          <a:extLst>
            <a:ext uri="{FF2B5EF4-FFF2-40B4-BE49-F238E27FC236}">
              <a16:creationId xmlns:a16="http://schemas.microsoft.com/office/drawing/2014/main" id="{D34FAA00-7B8B-C1A0-39AA-3ACE71D7FC99}"/>
            </a:ext>
          </a:extLst>
        </p:cNvPr>
        <p:cNvGrpSpPr/>
        <p:nvPr/>
      </p:nvGrpSpPr>
      <p:grpSpPr>
        <a:xfrm>
          <a:off x="0" y="0"/>
          <a:ext cx="0" cy="0"/>
          <a:chOff x="0" y="0"/>
          <a:chExt cx="0" cy="0"/>
        </a:xfrm>
      </p:grpSpPr>
      <p:sp>
        <p:nvSpPr>
          <p:cNvPr id="180" name="Google Shape;180;g3e04384cd78_0_36">
            <a:extLst>
              <a:ext uri="{FF2B5EF4-FFF2-40B4-BE49-F238E27FC236}">
                <a16:creationId xmlns:a16="http://schemas.microsoft.com/office/drawing/2014/main" id="{BE367541-1200-FE55-A094-382F0391995E}"/>
              </a:ext>
            </a:extLst>
          </p:cNvPr>
          <p:cNvSpPr/>
          <p:nvPr/>
        </p:nvSpPr>
        <p:spPr>
          <a:xfrm>
            <a:off x="1200" y="1570500"/>
            <a:ext cx="9141600" cy="3573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Trebuchet MS"/>
              <a:ea typeface="Trebuchet MS"/>
              <a:cs typeface="Trebuchet MS"/>
              <a:sym typeface="Trebuchet MS"/>
            </a:endParaRPr>
          </a:p>
        </p:txBody>
      </p:sp>
      <p:sp>
        <p:nvSpPr>
          <p:cNvPr id="181" name="Google Shape;181;g3e04384cd78_0_36">
            <a:extLst>
              <a:ext uri="{FF2B5EF4-FFF2-40B4-BE49-F238E27FC236}">
                <a16:creationId xmlns:a16="http://schemas.microsoft.com/office/drawing/2014/main" id="{A2001BF6-1E06-6133-7BF5-FB27B25BEFAE}"/>
              </a:ext>
            </a:extLst>
          </p:cNvPr>
          <p:cNvSpPr txBox="1">
            <a:spLocks noGrp="1"/>
          </p:cNvSpPr>
          <p:nvPr>
            <p:ph type="body" idx="1"/>
          </p:nvPr>
        </p:nvSpPr>
        <p:spPr>
          <a:xfrm>
            <a:off x="405684" y="1483250"/>
            <a:ext cx="8520815" cy="3594925"/>
          </a:xfrm>
          <a:prstGeom prst="rect">
            <a:avLst/>
          </a:prstGeom>
          <a:noFill/>
          <a:ln>
            <a:noFill/>
          </a:ln>
        </p:spPr>
        <p:txBody>
          <a:bodyPr spcFirstLastPara="1" wrap="square" lIns="68575" tIns="34275" rIns="68575" bIns="34275" anchor="t" anchorCtr="0">
            <a:noAutofit/>
          </a:bodyPr>
          <a:lstStyle/>
          <a:p>
            <a:pPr marL="0" lvl="0" indent="0">
              <a:spcBef>
                <a:spcPts val="1000"/>
              </a:spcBef>
              <a:buNone/>
            </a:pPr>
            <a:r>
              <a:rPr lang="en-US" sz="2000" b="1" dirty="0">
                <a:solidFill>
                  <a:srgbClr val="FFFFFF"/>
                </a:solidFill>
              </a:rPr>
              <a:t>Team Development</a:t>
            </a:r>
          </a:p>
          <a:p>
            <a:pPr lvl="0" indent="-304800">
              <a:spcBef>
                <a:spcPts val="1000"/>
              </a:spcBef>
              <a:buClr>
                <a:srgbClr val="FFFFFF"/>
              </a:buClr>
              <a:buSzPts val="1200"/>
            </a:pPr>
            <a:r>
              <a:rPr lang="en-US" sz="1400" dirty="0">
                <a:solidFill>
                  <a:srgbClr val="FFFFFF"/>
                </a:solidFill>
              </a:rPr>
              <a:t>We have partnered with Push It Hockey to support player and coach development</a:t>
            </a:r>
          </a:p>
          <a:p>
            <a:pPr lvl="0" indent="-304800">
              <a:spcBef>
                <a:spcPts val="0"/>
              </a:spcBef>
              <a:buClr>
                <a:srgbClr val="FFFFFF"/>
              </a:buClr>
              <a:buSzPts val="1200"/>
            </a:pPr>
            <a:r>
              <a:rPr lang="en-US" sz="1400" dirty="0">
                <a:solidFill>
                  <a:srgbClr val="FFFFFF"/>
                </a:solidFill>
              </a:rPr>
              <a:t>This will include on-ice team sessions, coach training and mentorship.</a:t>
            </a:r>
          </a:p>
          <a:p>
            <a:pPr lvl="0" indent="-304800">
              <a:spcBef>
                <a:spcPts val="0"/>
              </a:spcBef>
              <a:buClr>
                <a:srgbClr val="FFFFFF"/>
              </a:buClr>
              <a:buSzPts val="1200"/>
            </a:pPr>
            <a:r>
              <a:rPr lang="en-US" sz="1400" dirty="0">
                <a:solidFill>
                  <a:srgbClr val="FFFFFF"/>
                </a:solidFill>
              </a:rPr>
              <a:t>Teams will be scheduled for three (3) developments sessions throughout the season</a:t>
            </a:r>
          </a:p>
          <a:p>
            <a:pPr lvl="0" indent="-304800">
              <a:spcBef>
                <a:spcPts val="0"/>
              </a:spcBef>
              <a:buClr>
                <a:srgbClr val="FFFFFF"/>
              </a:buClr>
              <a:buSzPts val="1200"/>
            </a:pPr>
            <a:r>
              <a:rPr lang="en-US" sz="1400" dirty="0">
                <a:solidFill>
                  <a:srgbClr val="FFFFFF"/>
                </a:solidFill>
              </a:rPr>
              <a:t>Teams are encouraged to book additional sessions using team funds</a:t>
            </a:r>
          </a:p>
          <a:p>
            <a:pPr lvl="0" indent="0">
              <a:spcBef>
                <a:spcPts val="1000"/>
              </a:spcBef>
              <a:buNone/>
            </a:pPr>
            <a:endParaRPr lang="en-US" sz="800" dirty="0">
              <a:solidFill>
                <a:srgbClr val="FFFFFF"/>
              </a:solidFill>
            </a:endParaRPr>
          </a:p>
          <a:p>
            <a:pPr marL="0" lvl="0" indent="0">
              <a:spcBef>
                <a:spcPts val="1000"/>
              </a:spcBef>
              <a:buNone/>
            </a:pPr>
            <a:r>
              <a:rPr lang="en-US" sz="2000" b="1" dirty="0">
                <a:solidFill>
                  <a:srgbClr val="FFFFFF"/>
                </a:solidFill>
              </a:rPr>
              <a:t>Goaltending Development</a:t>
            </a:r>
          </a:p>
          <a:p>
            <a:pPr lvl="0" indent="-304800">
              <a:spcBef>
                <a:spcPts val="1000"/>
              </a:spcBef>
              <a:buClr>
                <a:srgbClr val="FFFFFF"/>
              </a:buClr>
              <a:buSzPts val="1200"/>
            </a:pPr>
            <a:r>
              <a:rPr lang="en-US" sz="1400" dirty="0">
                <a:solidFill>
                  <a:srgbClr val="FFFFFF"/>
                </a:solidFill>
              </a:rPr>
              <a:t>Knights Goaltender camps will be offered throughout the season hosted by Jonny Webb</a:t>
            </a:r>
          </a:p>
          <a:p>
            <a:pPr marL="152400" lvl="0" indent="0">
              <a:spcBef>
                <a:spcPts val="0"/>
              </a:spcBef>
              <a:buClr>
                <a:srgbClr val="FFFFFF"/>
              </a:buClr>
              <a:buSzPts val="1200"/>
              <a:buNone/>
            </a:pPr>
            <a:endParaRPr lang="en-US" sz="800" dirty="0">
              <a:solidFill>
                <a:srgbClr val="FFFFFF"/>
              </a:solidFill>
            </a:endParaRPr>
          </a:p>
          <a:p>
            <a:pPr marL="152400" lvl="0" indent="0">
              <a:spcBef>
                <a:spcPts val="0"/>
              </a:spcBef>
              <a:buClr>
                <a:srgbClr val="FFFFFF"/>
              </a:buClr>
              <a:buSzPts val="1200"/>
              <a:buNone/>
            </a:pPr>
            <a:r>
              <a:rPr lang="en-US" sz="1600" b="1" dirty="0">
                <a:solidFill>
                  <a:srgbClr val="FFFFFF"/>
                </a:solidFill>
              </a:rPr>
              <a:t>New this Season:</a:t>
            </a:r>
          </a:p>
          <a:p>
            <a:pPr marL="438150" indent="-285750">
              <a:spcBef>
                <a:spcPts val="0"/>
              </a:spcBef>
              <a:buClr>
                <a:srgbClr val="FFFFFF"/>
              </a:buClr>
              <a:buSzPts val="1200"/>
            </a:pPr>
            <a:r>
              <a:rPr lang="en-US" sz="1400" dirty="0">
                <a:solidFill>
                  <a:srgbClr val="FFFFFF"/>
                </a:solidFill>
              </a:rPr>
              <a:t>U11-U18 goaltenders are eligible for up to a $250 credit towards external goaltender programs during the season.</a:t>
            </a:r>
          </a:p>
          <a:p>
            <a:pPr lvl="0" indent="-304800">
              <a:spcBef>
                <a:spcPts val="0"/>
              </a:spcBef>
              <a:buClr>
                <a:srgbClr val="FFFFFF"/>
              </a:buClr>
              <a:buSzPts val="1200"/>
            </a:pPr>
            <a:r>
              <a:rPr lang="en-US" sz="1400" dirty="0">
                <a:solidFill>
                  <a:srgbClr val="FFFFFF"/>
                </a:solidFill>
              </a:rPr>
              <a:t>To request reimbursement, a receipt must be submitted to the Operations Manager and VP Finance for review and approval of reimbursement.</a:t>
            </a:r>
          </a:p>
          <a:p>
            <a:pPr marL="0" lvl="0" indent="457200" algn="l" rtl="0">
              <a:lnSpc>
                <a:spcPct val="115000"/>
              </a:lnSpc>
              <a:spcBef>
                <a:spcPts val="900"/>
              </a:spcBef>
              <a:spcAft>
                <a:spcPts val="0"/>
              </a:spcAft>
              <a:buSzPts val="1400"/>
              <a:buNone/>
            </a:pPr>
            <a:endParaRPr sz="600" b="1" dirty="0">
              <a:solidFill>
                <a:schemeClr val="dk1"/>
              </a:solidFill>
            </a:endParaRPr>
          </a:p>
        </p:txBody>
      </p:sp>
      <p:sp>
        <p:nvSpPr>
          <p:cNvPr id="182" name="Google Shape;182;g3e04384cd78_0_36">
            <a:extLst>
              <a:ext uri="{FF2B5EF4-FFF2-40B4-BE49-F238E27FC236}">
                <a16:creationId xmlns:a16="http://schemas.microsoft.com/office/drawing/2014/main" id="{E41CFA4C-6AD3-39BA-35C1-9B882DD6F2BD}"/>
              </a:ext>
            </a:extLst>
          </p:cNvPr>
          <p:cNvSpPr/>
          <p:nvPr/>
        </p:nvSpPr>
        <p:spPr>
          <a:xfrm>
            <a:off x="0" y="457200"/>
            <a:ext cx="7863900" cy="1026300"/>
          </a:xfrm>
          <a:prstGeom prst="rect">
            <a:avLst/>
          </a:prstGeom>
          <a:solidFill>
            <a:schemeClr val="l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83" name="Google Shape;183;g3e04384cd78_0_36">
            <a:extLst>
              <a:ext uri="{FF2B5EF4-FFF2-40B4-BE49-F238E27FC236}">
                <a16:creationId xmlns:a16="http://schemas.microsoft.com/office/drawing/2014/main" id="{57662787-C3F4-5387-5073-FF5E7848951A}"/>
              </a:ext>
            </a:extLst>
          </p:cNvPr>
          <p:cNvSpPr txBox="1">
            <a:spLocks noGrp="1"/>
          </p:cNvSpPr>
          <p:nvPr>
            <p:ph type="title"/>
          </p:nvPr>
        </p:nvSpPr>
        <p:spPr>
          <a:xfrm>
            <a:off x="405684" y="564925"/>
            <a:ext cx="6265572" cy="8106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chemeClr val="lt1"/>
              </a:buClr>
              <a:buSzPts val="1400"/>
              <a:buFont typeface="Arial"/>
              <a:buNone/>
            </a:pPr>
            <a:r>
              <a:rPr lang="en" sz="3200" b="1" dirty="0">
                <a:solidFill>
                  <a:srgbClr val="FFFFFF"/>
                </a:solidFill>
                <a:latin typeface="+mj-lt"/>
                <a:sym typeface="Trebuchet MS"/>
              </a:rPr>
              <a:t>Development Updates</a:t>
            </a:r>
            <a:endParaRPr sz="3200" b="1" dirty="0">
              <a:latin typeface="+mj-lt"/>
            </a:endParaRPr>
          </a:p>
        </p:txBody>
      </p:sp>
      <p:sp>
        <p:nvSpPr>
          <p:cNvPr id="184" name="Google Shape;184;g3e04384cd78_0_36">
            <a:extLst>
              <a:ext uri="{FF2B5EF4-FFF2-40B4-BE49-F238E27FC236}">
                <a16:creationId xmlns:a16="http://schemas.microsoft.com/office/drawing/2014/main" id="{7119903A-CA47-AEDF-4FEA-1093E9AB639A}"/>
              </a:ext>
            </a:extLst>
          </p:cNvPr>
          <p:cNvSpPr/>
          <p:nvPr/>
        </p:nvSpPr>
        <p:spPr>
          <a:xfrm>
            <a:off x="7768951" y="457163"/>
            <a:ext cx="1397400" cy="1026300"/>
          </a:xfrm>
          <a:prstGeom prst="rect">
            <a:avLst/>
          </a:prstGeom>
          <a:solidFill>
            <a:schemeClr val="l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pic>
        <p:nvPicPr>
          <p:cNvPr id="185" name="Google Shape;185;g3e04384cd78_0_36" title="3rd_jersey_logo.png">
            <a:extLst>
              <a:ext uri="{FF2B5EF4-FFF2-40B4-BE49-F238E27FC236}">
                <a16:creationId xmlns:a16="http://schemas.microsoft.com/office/drawing/2014/main" id="{193E992D-007F-0B39-0375-EE7B850A1544}"/>
              </a:ext>
            </a:extLst>
          </p:cNvPr>
          <p:cNvPicPr preferRelativeResize="0"/>
          <p:nvPr/>
        </p:nvPicPr>
        <p:blipFill rotWithShape="1">
          <a:blip r:embed="rId3">
            <a:alphaModFix/>
          </a:blip>
          <a:srcRect/>
          <a:stretch/>
        </p:blipFill>
        <p:spPr>
          <a:xfrm>
            <a:off x="6311401" y="390400"/>
            <a:ext cx="1931476" cy="1512976"/>
          </a:xfrm>
          <a:prstGeom prst="rect">
            <a:avLst/>
          </a:prstGeom>
          <a:noFill/>
          <a:ln>
            <a:noFill/>
          </a:ln>
        </p:spPr>
      </p:pic>
    </p:spTree>
    <p:extLst>
      <p:ext uri="{BB962C8B-B14F-4D97-AF65-F5344CB8AC3E}">
        <p14:creationId xmlns:p14="http://schemas.microsoft.com/office/powerpoint/2010/main" val="22184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515151"/>
            </a:gs>
            <a:gs pos="100000">
              <a:srgbClr val="101010"/>
            </a:gs>
          </a:gsLst>
          <a:lin ang="5400012" scaled="0"/>
        </a:gradFill>
        <a:effectLst/>
      </p:bgPr>
    </p:bg>
    <p:spTree>
      <p:nvGrpSpPr>
        <p:cNvPr id="1" name="Shape 179">
          <a:extLst>
            <a:ext uri="{FF2B5EF4-FFF2-40B4-BE49-F238E27FC236}">
              <a16:creationId xmlns:a16="http://schemas.microsoft.com/office/drawing/2014/main" id="{77B16230-5DFA-F11F-1FE9-D90946EF3E62}"/>
            </a:ext>
          </a:extLst>
        </p:cNvPr>
        <p:cNvGrpSpPr/>
        <p:nvPr/>
      </p:nvGrpSpPr>
      <p:grpSpPr>
        <a:xfrm>
          <a:off x="0" y="0"/>
          <a:ext cx="0" cy="0"/>
          <a:chOff x="0" y="0"/>
          <a:chExt cx="0" cy="0"/>
        </a:xfrm>
      </p:grpSpPr>
      <p:sp>
        <p:nvSpPr>
          <p:cNvPr id="180" name="Google Shape;180;g3e04384cd78_0_36">
            <a:extLst>
              <a:ext uri="{FF2B5EF4-FFF2-40B4-BE49-F238E27FC236}">
                <a16:creationId xmlns:a16="http://schemas.microsoft.com/office/drawing/2014/main" id="{F438FE59-6829-915B-01F3-605A01262BF8}"/>
              </a:ext>
            </a:extLst>
          </p:cNvPr>
          <p:cNvSpPr/>
          <p:nvPr/>
        </p:nvSpPr>
        <p:spPr>
          <a:xfrm>
            <a:off x="1200" y="1570500"/>
            <a:ext cx="9141600" cy="3573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Trebuchet MS"/>
              <a:ea typeface="Trebuchet MS"/>
              <a:cs typeface="Trebuchet MS"/>
              <a:sym typeface="Trebuchet MS"/>
            </a:endParaRPr>
          </a:p>
        </p:txBody>
      </p:sp>
      <p:sp>
        <p:nvSpPr>
          <p:cNvPr id="181" name="Google Shape;181;g3e04384cd78_0_36">
            <a:extLst>
              <a:ext uri="{FF2B5EF4-FFF2-40B4-BE49-F238E27FC236}">
                <a16:creationId xmlns:a16="http://schemas.microsoft.com/office/drawing/2014/main" id="{19B2499C-ADF0-7C47-AE43-382D0054934B}"/>
              </a:ext>
            </a:extLst>
          </p:cNvPr>
          <p:cNvSpPr txBox="1">
            <a:spLocks noGrp="1"/>
          </p:cNvSpPr>
          <p:nvPr>
            <p:ph type="body" idx="1"/>
          </p:nvPr>
        </p:nvSpPr>
        <p:spPr>
          <a:xfrm>
            <a:off x="405684" y="1483250"/>
            <a:ext cx="8520815" cy="2573493"/>
          </a:xfrm>
          <a:prstGeom prst="rect">
            <a:avLst/>
          </a:prstGeom>
          <a:noFill/>
          <a:ln>
            <a:noFill/>
          </a:ln>
        </p:spPr>
        <p:txBody>
          <a:bodyPr spcFirstLastPara="1" wrap="square" lIns="68575" tIns="34275" rIns="68575" bIns="34275" anchor="t" anchorCtr="0">
            <a:noAutofit/>
          </a:bodyPr>
          <a:lstStyle/>
          <a:p>
            <a:pPr marL="0" lvl="0" indent="0">
              <a:spcBef>
                <a:spcPts val="1000"/>
              </a:spcBef>
              <a:buNone/>
            </a:pPr>
            <a:r>
              <a:rPr lang="en-US" b="1" dirty="0">
                <a:solidFill>
                  <a:srgbClr val="FFFFFF"/>
                </a:solidFill>
                <a:ea typeface="Calibri"/>
                <a:cs typeface="Calibri"/>
                <a:sym typeface="Calibri"/>
              </a:rPr>
              <a:t>Rewards Program</a:t>
            </a:r>
          </a:p>
          <a:p>
            <a:pPr marL="285750" indent="-285750">
              <a:lnSpc>
                <a:spcPct val="100000"/>
              </a:lnSpc>
              <a:spcBef>
                <a:spcPts val="1000"/>
              </a:spcBef>
              <a:buFont typeface="Wingdings" panose="05000000000000000000" pitchFamily="2" charset="2"/>
              <a:buChar char="q"/>
            </a:pPr>
            <a:r>
              <a:rPr lang="en-US" sz="1400" dirty="0">
                <a:solidFill>
                  <a:srgbClr val="FFFFFF"/>
                </a:solidFill>
                <a:ea typeface="Calibri"/>
                <a:cs typeface="Calibri"/>
                <a:sym typeface="Calibri"/>
              </a:rPr>
              <a:t>- See the website for current businesses involved</a:t>
            </a:r>
          </a:p>
          <a:p>
            <a:pPr marL="285750" indent="-285750">
              <a:lnSpc>
                <a:spcPct val="100000"/>
              </a:lnSpc>
              <a:spcBef>
                <a:spcPts val="1000"/>
              </a:spcBef>
              <a:buFont typeface="Wingdings" panose="05000000000000000000" pitchFamily="2" charset="2"/>
              <a:buChar char="q"/>
            </a:pPr>
            <a:r>
              <a:rPr lang="en-US" sz="1400" dirty="0">
                <a:solidFill>
                  <a:srgbClr val="FFFFFF"/>
                </a:solidFill>
                <a:ea typeface="Calibri"/>
                <a:cs typeface="Calibri"/>
                <a:sym typeface="Calibri"/>
              </a:rPr>
              <a:t>- Watch for an email coming soon for your invitation to participate</a:t>
            </a:r>
          </a:p>
          <a:p>
            <a:pPr marL="0" lvl="0" indent="0">
              <a:spcBef>
                <a:spcPts val="1000"/>
              </a:spcBef>
              <a:buNone/>
            </a:pPr>
            <a:r>
              <a:rPr lang="en-US" b="1" dirty="0">
                <a:solidFill>
                  <a:srgbClr val="FFFFFF"/>
                </a:solidFill>
                <a:ea typeface="Calibri"/>
                <a:cs typeface="Calibri"/>
                <a:sym typeface="Calibri"/>
              </a:rPr>
              <a:t>Mentorship</a:t>
            </a:r>
          </a:p>
          <a:p>
            <a:pPr marL="0" lvl="0" indent="0">
              <a:spcBef>
                <a:spcPts val="1000"/>
              </a:spcBef>
              <a:buNone/>
            </a:pPr>
            <a:r>
              <a:rPr lang="en-US" b="1" dirty="0">
                <a:solidFill>
                  <a:srgbClr val="FFFFFF"/>
                </a:solidFill>
                <a:ea typeface="Calibri"/>
                <a:cs typeface="Calibri"/>
                <a:sym typeface="Calibri"/>
              </a:rPr>
              <a:t>Junior Coach Program</a:t>
            </a:r>
            <a:endParaRPr lang="en-US" dirty="0">
              <a:solidFill>
                <a:srgbClr val="FFFFFF"/>
              </a:solidFill>
              <a:ea typeface="Calibri"/>
              <a:cs typeface="Calibri"/>
              <a:sym typeface="Calibri"/>
            </a:endParaRPr>
          </a:p>
          <a:p>
            <a:pPr lvl="0" indent="-342900">
              <a:spcBef>
                <a:spcPts val="0"/>
              </a:spcBef>
              <a:buClr>
                <a:srgbClr val="FFFFFF"/>
              </a:buClr>
              <a:buSzPts val="1800"/>
              <a:buFont typeface="Calibri"/>
              <a:buChar char="•"/>
            </a:pPr>
            <a:r>
              <a:rPr lang="en-US" sz="1400" dirty="0">
                <a:solidFill>
                  <a:srgbClr val="FFFFFF"/>
                </a:solidFill>
                <a:ea typeface="Calibri"/>
                <a:cs typeface="Calibri"/>
                <a:sym typeface="Calibri"/>
              </a:rPr>
              <a:t>Applications open September 26-October 3 (see website for details)</a:t>
            </a:r>
          </a:p>
          <a:p>
            <a:pPr lvl="0" indent="-342900">
              <a:spcBef>
                <a:spcPts val="0"/>
              </a:spcBef>
              <a:buClr>
                <a:srgbClr val="FFFFFF"/>
              </a:buClr>
              <a:buSzPts val="1800"/>
              <a:buFont typeface="Calibri"/>
              <a:buChar char="•"/>
            </a:pPr>
            <a:r>
              <a:rPr lang="en-US" sz="1400" dirty="0">
                <a:solidFill>
                  <a:srgbClr val="FFFFFF"/>
                </a:solidFill>
                <a:ea typeface="Calibri"/>
                <a:cs typeface="Calibri"/>
                <a:sym typeface="Calibri"/>
              </a:rPr>
              <a:t>Current Knights HC players only</a:t>
            </a:r>
          </a:p>
          <a:p>
            <a:pPr lvl="0" indent="-342900">
              <a:spcBef>
                <a:spcPts val="0"/>
              </a:spcBef>
              <a:buClr>
                <a:srgbClr val="FFFFFF"/>
              </a:buClr>
              <a:buSzPts val="1800"/>
              <a:buFont typeface="Calibri"/>
              <a:buChar char="•"/>
            </a:pPr>
            <a:r>
              <a:rPr lang="en-US" sz="1400" dirty="0">
                <a:solidFill>
                  <a:srgbClr val="FFFFFF"/>
                </a:solidFill>
                <a:ea typeface="Calibri"/>
                <a:cs typeface="Calibri"/>
                <a:sym typeface="Calibri"/>
              </a:rPr>
              <a:t>Education Session – November</a:t>
            </a:r>
            <a:endParaRPr lang="en-US" sz="1400" b="1" dirty="0">
              <a:solidFill>
                <a:srgbClr val="FFFFFF"/>
              </a:solidFill>
              <a:ea typeface="Calibri"/>
              <a:cs typeface="Calibri"/>
              <a:sym typeface="Calibri"/>
            </a:endParaRPr>
          </a:p>
          <a:p>
            <a:pPr marL="114300" indent="0">
              <a:spcBef>
                <a:spcPts val="0"/>
              </a:spcBef>
              <a:buClr>
                <a:srgbClr val="FFFFFF"/>
              </a:buClr>
              <a:buSzPts val="1800"/>
              <a:buNone/>
            </a:pPr>
            <a:endParaRPr lang="en-US" sz="1400" b="1" dirty="0">
              <a:solidFill>
                <a:srgbClr val="FFFFFF"/>
              </a:solidFill>
              <a:ea typeface="Calibri"/>
              <a:cs typeface="Calibri"/>
              <a:sym typeface="Calibri"/>
            </a:endParaRPr>
          </a:p>
          <a:p>
            <a:pPr marL="114300" indent="0">
              <a:spcBef>
                <a:spcPts val="0"/>
              </a:spcBef>
              <a:buClr>
                <a:srgbClr val="FFFFFF"/>
              </a:buClr>
              <a:buSzPts val="1800"/>
              <a:buNone/>
            </a:pPr>
            <a:endParaRPr lang="en-US" sz="1400" dirty="0">
              <a:solidFill>
                <a:srgbClr val="FFFFFF"/>
              </a:solidFill>
              <a:ea typeface="Calibri"/>
              <a:cs typeface="Calibri"/>
              <a:sym typeface="Calibri"/>
            </a:endParaRPr>
          </a:p>
        </p:txBody>
      </p:sp>
      <p:sp>
        <p:nvSpPr>
          <p:cNvPr id="182" name="Google Shape;182;g3e04384cd78_0_36">
            <a:extLst>
              <a:ext uri="{FF2B5EF4-FFF2-40B4-BE49-F238E27FC236}">
                <a16:creationId xmlns:a16="http://schemas.microsoft.com/office/drawing/2014/main" id="{5FC41A52-BEC2-D485-707B-9FBC3313A020}"/>
              </a:ext>
            </a:extLst>
          </p:cNvPr>
          <p:cNvSpPr/>
          <p:nvPr/>
        </p:nvSpPr>
        <p:spPr>
          <a:xfrm>
            <a:off x="0" y="478875"/>
            <a:ext cx="7863900" cy="1026300"/>
          </a:xfrm>
          <a:prstGeom prst="rect">
            <a:avLst/>
          </a:prstGeom>
          <a:solidFill>
            <a:schemeClr val="l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83" name="Google Shape;183;g3e04384cd78_0_36">
            <a:extLst>
              <a:ext uri="{FF2B5EF4-FFF2-40B4-BE49-F238E27FC236}">
                <a16:creationId xmlns:a16="http://schemas.microsoft.com/office/drawing/2014/main" id="{04BAAA26-B09F-BBA6-C3A3-3005D01249A1}"/>
              </a:ext>
            </a:extLst>
          </p:cNvPr>
          <p:cNvSpPr txBox="1">
            <a:spLocks noGrp="1"/>
          </p:cNvSpPr>
          <p:nvPr>
            <p:ph type="title"/>
          </p:nvPr>
        </p:nvSpPr>
        <p:spPr>
          <a:xfrm>
            <a:off x="405684" y="564925"/>
            <a:ext cx="6265572" cy="8106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chemeClr val="lt1"/>
              </a:buClr>
              <a:buSzPts val="1400"/>
              <a:buFont typeface="Arial"/>
              <a:buNone/>
            </a:pPr>
            <a:r>
              <a:rPr lang="en" sz="3200" b="1" dirty="0">
                <a:solidFill>
                  <a:srgbClr val="FFFFFF"/>
                </a:solidFill>
                <a:latin typeface="+mj-lt"/>
                <a:sym typeface="Trebuchet MS"/>
              </a:rPr>
              <a:t>Knights Programs</a:t>
            </a:r>
            <a:endParaRPr sz="3200" b="1" dirty="0">
              <a:latin typeface="+mj-lt"/>
            </a:endParaRPr>
          </a:p>
        </p:txBody>
      </p:sp>
      <p:sp>
        <p:nvSpPr>
          <p:cNvPr id="184" name="Google Shape;184;g3e04384cd78_0_36">
            <a:extLst>
              <a:ext uri="{FF2B5EF4-FFF2-40B4-BE49-F238E27FC236}">
                <a16:creationId xmlns:a16="http://schemas.microsoft.com/office/drawing/2014/main" id="{7D485FA4-1BFE-323D-79F3-F4696E757BF5}"/>
              </a:ext>
            </a:extLst>
          </p:cNvPr>
          <p:cNvSpPr/>
          <p:nvPr/>
        </p:nvSpPr>
        <p:spPr>
          <a:xfrm>
            <a:off x="7768951" y="457163"/>
            <a:ext cx="1397400" cy="1026300"/>
          </a:xfrm>
          <a:prstGeom prst="rect">
            <a:avLst/>
          </a:prstGeom>
          <a:solidFill>
            <a:schemeClr val="l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pic>
        <p:nvPicPr>
          <p:cNvPr id="185" name="Google Shape;185;g3e04384cd78_0_36" title="3rd_jersey_logo.png">
            <a:extLst>
              <a:ext uri="{FF2B5EF4-FFF2-40B4-BE49-F238E27FC236}">
                <a16:creationId xmlns:a16="http://schemas.microsoft.com/office/drawing/2014/main" id="{5DD7546E-CC2B-E04C-3D1F-315AA8AF1B14}"/>
              </a:ext>
            </a:extLst>
          </p:cNvPr>
          <p:cNvPicPr preferRelativeResize="0"/>
          <p:nvPr/>
        </p:nvPicPr>
        <p:blipFill rotWithShape="1">
          <a:blip r:embed="rId3">
            <a:alphaModFix/>
          </a:blip>
          <a:srcRect/>
          <a:stretch/>
        </p:blipFill>
        <p:spPr>
          <a:xfrm>
            <a:off x="6311401" y="390400"/>
            <a:ext cx="1931476" cy="1512976"/>
          </a:xfrm>
          <a:prstGeom prst="rect">
            <a:avLst/>
          </a:prstGeom>
          <a:noFill/>
          <a:ln>
            <a:noFill/>
          </a:ln>
        </p:spPr>
      </p:pic>
      <p:sp>
        <p:nvSpPr>
          <p:cNvPr id="2" name="TextBox 1">
            <a:extLst>
              <a:ext uri="{FF2B5EF4-FFF2-40B4-BE49-F238E27FC236}">
                <a16:creationId xmlns:a16="http://schemas.microsoft.com/office/drawing/2014/main" id="{0F00E9AF-761B-E019-D94B-6CA778170C41}"/>
              </a:ext>
            </a:extLst>
          </p:cNvPr>
          <p:cNvSpPr txBox="1"/>
          <p:nvPr/>
        </p:nvSpPr>
        <p:spPr>
          <a:xfrm>
            <a:off x="405684" y="3933371"/>
            <a:ext cx="8237573" cy="1015663"/>
          </a:xfrm>
          <a:prstGeom prst="rect">
            <a:avLst/>
          </a:prstGeom>
          <a:noFill/>
        </p:spPr>
        <p:txBody>
          <a:bodyPr wrap="square" rtlCol="0">
            <a:spAutoFit/>
          </a:bodyPr>
          <a:lstStyle/>
          <a:p>
            <a:r>
              <a:rPr lang="en-CA" sz="1800" b="1" dirty="0">
                <a:solidFill>
                  <a:srgbClr val="C00000"/>
                </a:solidFill>
              </a:rPr>
              <a:t>New This Year</a:t>
            </a:r>
          </a:p>
          <a:p>
            <a:pPr marL="342900" indent="-342900">
              <a:buFont typeface="Arial" panose="020B0604020202020204" pitchFamily="34" charset="0"/>
              <a:buChar char="•"/>
            </a:pPr>
            <a:r>
              <a:rPr lang="en-CA" dirty="0">
                <a:solidFill>
                  <a:schemeClr val="tx1"/>
                </a:solidFill>
              </a:rPr>
              <a:t>Leadership Program roll-out</a:t>
            </a:r>
          </a:p>
          <a:p>
            <a:pPr marL="342900" indent="-342900">
              <a:buFont typeface="Arial" panose="020B0604020202020204" pitchFamily="34" charset="0"/>
              <a:buChar char="•"/>
            </a:pPr>
            <a:r>
              <a:rPr lang="en-CA" dirty="0">
                <a:solidFill>
                  <a:schemeClr val="tx1"/>
                </a:solidFill>
              </a:rPr>
              <a:t>Club Education Session – Resiliency and Goal Setting – October 25</a:t>
            </a:r>
            <a:r>
              <a:rPr lang="en-CA" baseline="30000" dirty="0">
                <a:solidFill>
                  <a:schemeClr val="tx1"/>
                </a:solidFill>
              </a:rPr>
              <a:t>th</a:t>
            </a:r>
          </a:p>
          <a:p>
            <a:pPr marL="342900" indent="-342900">
              <a:buFont typeface="Arial" panose="020B0604020202020204" pitchFamily="34" charset="0"/>
              <a:buChar char="•"/>
            </a:pPr>
            <a:r>
              <a:rPr lang="en-CA" baseline="30000" dirty="0">
                <a:solidFill>
                  <a:schemeClr val="tx1"/>
                </a:solidFill>
              </a:rPr>
              <a:t>Coaching Girls in Sport – by request - November</a:t>
            </a:r>
            <a:endParaRPr lang="en-CA" dirty="0">
              <a:solidFill>
                <a:schemeClr val="tx1"/>
              </a:solidFill>
            </a:endParaRPr>
          </a:p>
        </p:txBody>
      </p:sp>
    </p:spTree>
    <p:extLst>
      <p:ext uri="{BB962C8B-B14F-4D97-AF65-F5344CB8AC3E}">
        <p14:creationId xmlns:p14="http://schemas.microsoft.com/office/powerpoint/2010/main" val="33463704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515151"/>
            </a:gs>
            <a:gs pos="100000">
              <a:srgbClr val="101010"/>
            </a:gs>
          </a:gsLst>
          <a:lin ang="5400012" scaled="0"/>
        </a:gradFill>
        <a:effectLst/>
      </p:bgPr>
    </p:bg>
    <p:spTree>
      <p:nvGrpSpPr>
        <p:cNvPr id="1" name="Shape 179">
          <a:extLst>
            <a:ext uri="{FF2B5EF4-FFF2-40B4-BE49-F238E27FC236}">
              <a16:creationId xmlns:a16="http://schemas.microsoft.com/office/drawing/2014/main" id="{1E4AC487-3AFC-E206-FCAF-5EF8D55BC22D}"/>
            </a:ext>
          </a:extLst>
        </p:cNvPr>
        <p:cNvGrpSpPr/>
        <p:nvPr/>
      </p:nvGrpSpPr>
      <p:grpSpPr>
        <a:xfrm>
          <a:off x="0" y="0"/>
          <a:ext cx="0" cy="0"/>
          <a:chOff x="0" y="0"/>
          <a:chExt cx="0" cy="0"/>
        </a:xfrm>
      </p:grpSpPr>
      <p:sp>
        <p:nvSpPr>
          <p:cNvPr id="180" name="Google Shape;180;g3e04384cd78_0_36">
            <a:extLst>
              <a:ext uri="{FF2B5EF4-FFF2-40B4-BE49-F238E27FC236}">
                <a16:creationId xmlns:a16="http://schemas.microsoft.com/office/drawing/2014/main" id="{B4B68402-DBAA-A5C0-E6B1-DC25DEF9FB8E}"/>
              </a:ext>
            </a:extLst>
          </p:cNvPr>
          <p:cNvSpPr/>
          <p:nvPr/>
        </p:nvSpPr>
        <p:spPr>
          <a:xfrm>
            <a:off x="1200" y="1570500"/>
            <a:ext cx="9141600" cy="3573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Trebuchet MS"/>
              <a:ea typeface="Trebuchet MS"/>
              <a:cs typeface="Trebuchet MS"/>
              <a:sym typeface="Trebuchet MS"/>
            </a:endParaRPr>
          </a:p>
        </p:txBody>
      </p:sp>
      <p:sp>
        <p:nvSpPr>
          <p:cNvPr id="181" name="Google Shape;181;g3e04384cd78_0_36">
            <a:extLst>
              <a:ext uri="{FF2B5EF4-FFF2-40B4-BE49-F238E27FC236}">
                <a16:creationId xmlns:a16="http://schemas.microsoft.com/office/drawing/2014/main" id="{F65390E9-4E48-C31E-46AC-B4359A08B066}"/>
              </a:ext>
            </a:extLst>
          </p:cNvPr>
          <p:cNvSpPr txBox="1">
            <a:spLocks noGrp="1"/>
          </p:cNvSpPr>
          <p:nvPr>
            <p:ph type="body" idx="1"/>
          </p:nvPr>
        </p:nvSpPr>
        <p:spPr>
          <a:xfrm>
            <a:off x="405684" y="1375526"/>
            <a:ext cx="8520815" cy="3702650"/>
          </a:xfrm>
          <a:prstGeom prst="rect">
            <a:avLst/>
          </a:prstGeom>
          <a:noFill/>
          <a:ln>
            <a:noFill/>
          </a:ln>
        </p:spPr>
        <p:txBody>
          <a:bodyPr spcFirstLastPara="1" wrap="square" lIns="68575" tIns="34275" rIns="68575" bIns="34275" anchor="t" anchorCtr="0">
            <a:noAutofit/>
          </a:bodyPr>
          <a:lstStyle/>
          <a:p>
            <a:pPr marL="0" lvl="0" indent="0">
              <a:lnSpc>
                <a:spcPct val="115000"/>
              </a:lnSpc>
              <a:spcBef>
                <a:spcPts val="900"/>
              </a:spcBef>
              <a:buNone/>
            </a:pPr>
            <a:r>
              <a:rPr lang="en-US" sz="2000" b="1" dirty="0">
                <a:solidFill>
                  <a:schemeClr val="dk1"/>
                </a:solidFill>
              </a:rPr>
              <a:t>Branding &amp; Apparel</a:t>
            </a:r>
          </a:p>
          <a:p>
            <a:pPr indent="-330200">
              <a:lnSpc>
                <a:spcPct val="115000"/>
              </a:lnSpc>
              <a:spcBef>
                <a:spcPts val="900"/>
              </a:spcBef>
              <a:buClr>
                <a:schemeClr val="dk1"/>
              </a:buClr>
              <a:buSzPts val="1600"/>
            </a:pPr>
            <a:r>
              <a:rPr lang="en-US" sz="1400" dirty="0">
                <a:solidFill>
                  <a:schemeClr val="dk1"/>
                </a:solidFill>
              </a:rPr>
              <a:t>We are please to welcome Pro Hockey Life and Times2 Apparel as official KHC apparel suppliers.</a:t>
            </a:r>
          </a:p>
          <a:p>
            <a:pPr indent="-330200">
              <a:lnSpc>
                <a:spcPct val="115000"/>
              </a:lnSpc>
              <a:spcBef>
                <a:spcPts val="900"/>
              </a:spcBef>
              <a:buClr>
                <a:schemeClr val="dk1"/>
              </a:buClr>
              <a:buSzPts val="1600"/>
            </a:pPr>
            <a:r>
              <a:rPr lang="en-US" sz="1400" dirty="0">
                <a:solidFill>
                  <a:schemeClr val="dk1"/>
                </a:solidFill>
              </a:rPr>
              <a:t>Introducing new KHC-branded items for both online and in-store purchases</a:t>
            </a:r>
          </a:p>
          <a:p>
            <a:pPr indent="-330200">
              <a:lnSpc>
                <a:spcPct val="115000"/>
              </a:lnSpc>
              <a:spcBef>
                <a:spcPts val="900"/>
              </a:spcBef>
              <a:buClr>
                <a:schemeClr val="dk1"/>
              </a:buClr>
              <a:buSzPts val="1600"/>
            </a:pPr>
            <a:r>
              <a:rPr lang="en-US" sz="1400" dirty="0">
                <a:solidFill>
                  <a:schemeClr val="dk1"/>
                </a:solidFill>
              </a:rPr>
              <a:t>Hosting an in-person KHC Apparel Day Sale in September, watch for details</a:t>
            </a:r>
          </a:p>
          <a:p>
            <a:pPr indent="-330200">
              <a:lnSpc>
                <a:spcPct val="115000"/>
              </a:lnSpc>
              <a:spcBef>
                <a:spcPts val="900"/>
              </a:spcBef>
              <a:buClr>
                <a:schemeClr val="dk1"/>
              </a:buClr>
              <a:buSzPts val="1600"/>
            </a:pPr>
            <a:r>
              <a:rPr lang="en-US" sz="1400" dirty="0">
                <a:solidFill>
                  <a:schemeClr val="dk1"/>
                </a:solidFill>
              </a:rPr>
              <a:t>Continued partnership with Play it Again Sports - Shawnessy</a:t>
            </a:r>
          </a:p>
          <a:p>
            <a:pPr indent="-330200">
              <a:lnSpc>
                <a:spcPct val="115000"/>
              </a:lnSpc>
              <a:spcBef>
                <a:spcPts val="900"/>
              </a:spcBef>
              <a:buClr>
                <a:schemeClr val="dk1"/>
              </a:buClr>
              <a:buSzPts val="1600"/>
            </a:pPr>
            <a:r>
              <a:rPr lang="en-US" sz="1400" dirty="0">
                <a:solidFill>
                  <a:schemeClr val="dk1"/>
                </a:solidFill>
              </a:rPr>
              <a:t>KHC items will be available for purchase in store at Play It Again Sports Shawnessy and Pro Hockey Life at 130th Avenue</a:t>
            </a:r>
          </a:p>
          <a:p>
            <a:pPr indent="-330200">
              <a:lnSpc>
                <a:spcPct val="115000"/>
              </a:lnSpc>
              <a:spcBef>
                <a:spcPts val="900"/>
              </a:spcBef>
              <a:buClr>
                <a:schemeClr val="dk1"/>
              </a:buClr>
              <a:buSzPts val="1600"/>
            </a:pPr>
            <a:r>
              <a:rPr lang="en-US" sz="1400" dirty="0">
                <a:solidFill>
                  <a:schemeClr val="dk1"/>
                </a:solidFill>
              </a:rPr>
              <a:t>Play It Again and Times2 Apparel will offer online purchasing options</a:t>
            </a:r>
          </a:p>
          <a:p>
            <a:pPr indent="-330200">
              <a:lnSpc>
                <a:spcPct val="115000"/>
              </a:lnSpc>
              <a:spcBef>
                <a:spcPts val="900"/>
              </a:spcBef>
              <a:buClr>
                <a:schemeClr val="dk1"/>
              </a:buClr>
              <a:buSzPts val="1600"/>
            </a:pPr>
            <a:r>
              <a:rPr lang="en-US" sz="1400" dirty="0">
                <a:solidFill>
                  <a:schemeClr val="dk1"/>
                </a:solidFill>
              </a:rPr>
              <a:t>Introducing new KHC home (dark) jerseys for the upcoming season.  </a:t>
            </a:r>
          </a:p>
          <a:p>
            <a:pPr indent="-330200">
              <a:lnSpc>
                <a:spcPct val="115000"/>
              </a:lnSpc>
              <a:spcBef>
                <a:spcPts val="900"/>
              </a:spcBef>
              <a:buClr>
                <a:schemeClr val="dk1"/>
              </a:buClr>
              <a:buSzPts val="1600"/>
            </a:pPr>
            <a:r>
              <a:rPr lang="en-US" sz="1400" dirty="0">
                <a:solidFill>
                  <a:schemeClr val="dk1"/>
                </a:solidFill>
              </a:rPr>
              <a:t>Players will be permitted to put name bars on the white jerseys and keep at the end of the season</a:t>
            </a:r>
          </a:p>
          <a:p>
            <a:pPr marL="0" lvl="0" indent="457200" algn="l" rtl="0">
              <a:lnSpc>
                <a:spcPct val="115000"/>
              </a:lnSpc>
              <a:spcBef>
                <a:spcPts val="900"/>
              </a:spcBef>
              <a:spcAft>
                <a:spcPts val="0"/>
              </a:spcAft>
              <a:buSzPts val="1400"/>
              <a:buNone/>
            </a:pPr>
            <a:endParaRPr sz="600" b="1" dirty="0">
              <a:solidFill>
                <a:schemeClr val="dk1"/>
              </a:solidFill>
            </a:endParaRPr>
          </a:p>
        </p:txBody>
      </p:sp>
      <p:sp>
        <p:nvSpPr>
          <p:cNvPr id="182" name="Google Shape;182;g3e04384cd78_0_36">
            <a:extLst>
              <a:ext uri="{FF2B5EF4-FFF2-40B4-BE49-F238E27FC236}">
                <a16:creationId xmlns:a16="http://schemas.microsoft.com/office/drawing/2014/main" id="{051AFC61-66C5-F41C-775A-3B75FBD4FAFF}"/>
              </a:ext>
            </a:extLst>
          </p:cNvPr>
          <p:cNvSpPr/>
          <p:nvPr/>
        </p:nvSpPr>
        <p:spPr>
          <a:xfrm>
            <a:off x="0" y="478875"/>
            <a:ext cx="7863900" cy="1026300"/>
          </a:xfrm>
          <a:prstGeom prst="rect">
            <a:avLst/>
          </a:prstGeom>
          <a:solidFill>
            <a:schemeClr val="l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83" name="Google Shape;183;g3e04384cd78_0_36">
            <a:extLst>
              <a:ext uri="{FF2B5EF4-FFF2-40B4-BE49-F238E27FC236}">
                <a16:creationId xmlns:a16="http://schemas.microsoft.com/office/drawing/2014/main" id="{43447C1D-4CCF-38F2-B351-41547CDCE25D}"/>
              </a:ext>
            </a:extLst>
          </p:cNvPr>
          <p:cNvSpPr txBox="1">
            <a:spLocks noGrp="1"/>
          </p:cNvSpPr>
          <p:nvPr>
            <p:ph type="title"/>
          </p:nvPr>
        </p:nvSpPr>
        <p:spPr>
          <a:xfrm>
            <a:off x="405684" y="564925"/>
            <a:ext cx="6265572" cy="8106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chemeClr val="lt1"/>
              </a:buClr>
              <a:buSzPts val="1400"/>
              <a:buFont typeface="Arial"/>
              <a:buNone/>
            </a:pPr>
            <a:r>
              <a:rPr lang="en" sz="3200" b="1" dirty="0">
                <a:solidFill>
                  <a:srgbClr val="FFFFFF"/>
                </a:solidFill>
                <a:latin typeface="+mj-lt"/>
                <a:sym typeface="Trebuchet MS"/>
              </a:rPr>
              <a:t>Knights Apparel</a:t>
            </a:r>
            <a:endParaRPr sz="3200" b="1" dirty="0">
              <a:latin typeface="+mj-lt"/>
            </a:endParaRPr>
          </a:p>
        </p:txBody>
      </p:sp>
      <p:sp>
        <p:nvSpPr>
          <p:cNvPr id="184" name="Google Shape;184;g3e04384cd78_0_36">
            <a:extLst>
              <a:ext uri="{FF2B5EF4-FFF2-40B4-BE49-F238E27FC236}">
                <a16:creationId xmlns:a16="http://schemas.microsoft.com/office/drawing/2014/main" id="{D63FE6A0-6FC2-DA09-7999-9FD07567640D}"/>
              </a:ext>
            </a:extLst>
          </p:cNvPr>
          <p:cNvSpPr/>
          <p:nvPr/>
        </p:nvSpPr>
        <p:spPr>
          <a:xfrm>
            <a:off x="7768951" y="457163"/>
            <a:ext cx="1397400" cy="1026300"/>
          </a:xfrm>
          <a:prstGeom prst="rect">
            <a:avLst/>
          </a:prstGeom>
          <a:solidFill>
            <a:schemeClr val="l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pic>
        <p:nvPicPr>
          <p:cNvPr id="185" name="Google Shape;185;g3e04384cd78_0_36" title="3rd_jersey_logo.png">
            <a:extLst>
              <a:ext uri="{FF2B5EF4-FFF2-40B4-BE49-F238E27FC236}">
                <a16:creationId xmlns:a16="http://schemas.microsoft.com/office/drawing/2014/main" id="{23155629-868B-E0BB-2491-5F6355DE5435}"/>
              </a:ext>
            </a:extLst>
          </p:cNvPr>
          <p:cNvPicPr preferRelativeResize="0"/>
          <p:nvPr/>
        </p:nvPicPr>
        <p:blipFill rotWithShape="1">
          <a:blip r:embed="rId3">
            <a:alphaModFix/>
          </a:blip>
          <a:srcRect/>
          <a:stretch/>
        </p:blipFill>
        <p:spPr>
          <a:xfrm>
            <a:off x="6311401" y="390400"/>
            <a:ext cx="1931476" cy="1512976"/>
          </a:xfrm>
          <a:prstGeom prst="rect">
            <a:avLst/>
          </a:prstGeom>
          <a:noFill/>
          <a:ln>
            <a:noFill/>
          </a:ln>
        </p:spPr>
      </p:pic>
    </p:spTree>
    <p:extLst>
      <p:ext uri="{BB962C8B-B14F-4D97-AF65-F5344CB8AC3E}">
        <p14:creationId xmlns:p14="http://schemas.microsoft.com/office/powerpoint/2010/main" val="4207306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515151"/>
            </a:gs>
            <a:gs pos="100000">
              <a:srgbClr val="101010"/>
            </a:gs>
          </a:gsLst>
          <a:lin ang="5400012" scaled="0"/>
        </a:gradFill>
        <a:effectLst/>
      </p:bgPr>
    </p:bg>
    <p:spTree>
      <p:nvGrpSpPr>
        <p:cNvPr id="1" name="Shape 179">
          <a:extLst>
            <a:ext uri="{FF2B5EF4-FFF2-40B4-BE49-F238E27FC236}">
              <a16:creationId xmlns:a16="http://schemas.microsoft.com/office/drawing/2014/main" id="{23435121-A63C-56DC-A4BA-E082EB43EA07}"/>
            </a:ext>
          </a:extLst>
        </p:cNvPr>
        <p:cNvGrpSpPr/>
        <p:nvPr/>
      </p:nvGrpSpPr>
      <p:grpSpPr>
        <a:xfrm>
          <a:off x="0" y="0"/>
          <a:ext cx="0" cy="0"/>
          <a:chOff x="0" y="0"/>
          <a:chExt cx="0" cy="0"/>
        </a:xfrm>
      </p:grpSpPr>
      <p:sp>
        <p:nvSpPr>
          <p:cNvPr id="180" name="Google Shape;180;g3e04384cd78_0_36">
            <a:extLst>
              <a:ext uri="{FF2B5EF4-FFF2-40B4-BE49-F238E27FC236}">
                <a16:creationId xmlns:a16="http://schemas.microsoft.com/office/drawing/2014/main" id="{89CF4A97-1407-DD4F-2071-917A74C5ABC2}"/>
              </a:ext>
            </a:extLst>
          </p:cNvPr>
          <p:cNvSpPr/>
          <p:nvPr/>
        </p:nvSpPr>
        <p:spPr>
          <a:xfrm>
            <a:off x="1200" y="1570500"/>
            <a:ext cx="9141600" cy="3573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Trebuchet MS"/>
              <a:ea typeface="Trebuchet MS"/>
              <a:cs typeface="Trebuchet MS"/>
              <a:sym typeface="Trebuchet MS"/>
            </a:endParaRPr>
          </a:p>
        </p:txBody>
      </p:sp>
      <p:sp>
        <p:nvSpPr>
          <p:cNvPr id="181" name="Google Shape;181;g3e04384cd78_0_36">
            <a:extLst>
              <a:ext uri="{FF2B5EF4-FFF2-40B4-BE49-F238E27FC236}">
                <a16:creationId xmlns:a16="http://schemas.microsoft.com/office/drawing/2014/main" id="{2FFFDD48-7F8F-08F2-0D58-5F9CF1F672D5}"/>
              </a:ext>
            </a:extLst>
          </p:cNvPr>
          <p:cNvSpPr txBox="1">
            <a:spLocks noGrp="1"/>
          </p:cNvSpPr>
          <p:nvPr>
            <p:ph type="body" idx="1"/>
          </p:nvPr>
        </p:nvSpPr>
        <p:spPr>
          <a:xfrm>
            <a:off x="405684" y="1548788"/>
            <a:ext cx="8520815" cy="3529388"/>
          </a:xfrm>
          <a:prstGeom prst="rect">
            <a:avLst/>
          </a:prstGeom>
          <a:noFill/>
          <a:ln>
            <a:noFill/>
          </a:ln>
        </p:spPr>
        <p:txBody>
          <a:bodyPr spcFirstLastPara="1" wrap="square" lIns="68575" tIns="34275" rIns="68575" bIns="34275" anchor="t" anchorCtr="0">
            <a:noAutofit/>
          </a:bodyPr>
          <a:lstStyle/>
          <a:p>
            <a:pPr marL="0" lvl="0" indent="0" algn="ctr">
              <a:spcBef>
                <a:spcPts val="1000"/>
              </a:spcBef>
              <a:buNone/>
            </a:pPr>
            <a:endParaRPr lang="en-CA" sz="1400" dirty="0">
              <a:solidFill>
                <a:srgbClr val="FFFFFF"/>
              </a:solidFill>
            </a:endParaRPr>
          </a:p>
          <a:p>
            <a:pPr marL="0" lvl="0" indent="0" algn="ctr">
              <a:spcBef>
                <a:spcPts val="1000"/>
              </a:spcBef>
              <a:buNone/>
            </a:pPr>
            <a:endParaRPr lang="en-CA" sz="1400" dirty="0">
              <a:solidFill>
                <a:srgbClr val="FFFFFF"/>
              </a:solidFill>
            </a:endParaRPr>
          </a:p>
          <a:p>
            <a:pPr marL="0" lvl="0" indent="0" algn="ctr">
              <a:spcBef>
                <a:spcPts val="1000"/>
              </a:spcBef>
              <a:buNone/>
            </a:pPr>
            <a:endParaRPr lang="en-CA" sz="1400" dirty="0">
              <a:solidFill>
                <a:srgbClr val="FFFFFF"/>
              </a:solidFill>
            </a:endParaRPr>
          </a:p>
          <a:p>
            <a:pPr marL="0" lvl="0" indent="0" algn="ctr">
              <a:spcBef>
                <a:spcPts val="1000"/>
              </a:spcBef>
              <a:buNone/>
            </a:pPr>
            <a:r>
              <a:rPr lang="en-CA" sz="2000" dirty="0">
                <a:solidFill>
                  <a:srgbClr val="FFFFFF"/>
                </a:solidFill>
              </a:rPr>
              <a:t>Operations Manager – Lisa Rosier – ice@knightshc.ca</a:t>
            </a:r>
          </a:p>
          <a:p>
            <a:pPr marL="12700" lvl="0" indent="0" algn="ctr">
              <a:spcBef>
                <a:spcPts val="1000"/>
              </a:spcBef>
              <a:buNone/>
            </a:pPr>
            <a:r>
              <a:rPr lang="en-CA" sz="2000" dirty="0">
                <a:solidFill>
                  <a:srgbClr val="FFFFFF"/>
                </a:solidFill>
              </a:rPr>
              <a:t>Registrar– Robin </a:t>
            </a:r>
            <a:r>
              <a:rPr lang="en-CA" sz="2000" dirty="0" err="1">
                <a:solidFill>
                  <a:srgbClr val="FFFFFF"/>
                </a:solidFill>
              </a:rPr>
              <a:t>Latajka</a:t>
            </a:r>
            <a:r>
              <a:rPr lang="en-CA" sz="2000" dirty="0">
                <a:solidFill>
                  <a:srgbClr val="FFFFFF"/>
                </a:solidFill>
              </a:rPr>
              <a:t> – admin@knightshc.ca</a:t>
            </a:r>
          </a:p>
          <a:p>
            <a:pPr marL="0" lvl="0" indent="457200" algn="l" rtl="0">
              <a:lnSpc>
                <a:spcPct val="115000"/>
              </a:lnSpc>
              <a:spcBef>
                <a:spcPts val="900"/>
              </a:spcBef>
              <a:spcAft>
                <a:spcPts val="0"/>
              </a:spcAft>
              <a:buSzPts val="1400"/>
              <a:buNone/>
            </a:pPr>
            <a:endParaRPr sz="600" b="1" dirty="0">
              <a:solidFill>
                <a:schemeClr val="dk1"/>
              </a:solidFill>
            </a:endParaRPr>
          </a:p>
        </p:txBody>
      </p:sp>
      <p:sp>
        <p:nvSpPr>
          <p:cNvPr id="182" name="Google Shape;182;g3e04384cd78_0_36">
            <a:extLst>
              <a:ext uri="{FF2B5EF4-FFF2-40B4-BE49-F238E27FC236}">
                <a16:creationId xmlns:a16="http://schemas.microsoft.com/office/drawing/2014/main" id="{89B400F5-8C5B-D234-6159-F966646C8AAC}"/>
              </a:ext>
            </a:extLst>
          </p:cNvPr>
          <p:cNvSpPr/>
          <p:nvPr/>
        </p:nvSpPr>
        <p:spPr>
          <a:xfrm>
            <a:off x="0" y="478875"/>
            <a:ext cx="7863900" cy="1026300"/>
          </a:xfrm>
          <a:prstGeom prst="rect">
            <a:avLst/>
          </a:prstGeom>
          <a:solidFill>
            <a:schemeClr val="l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83" name="Google Shape;183;g3e04384cd78_0_36">
            <a:extLst>
              <a:ext uri="{FF2B5EF4-FFF2-40B4-BE49-F238E27FC236}">
                <a16:creationId xmlns:a16="http://schemas.microsoft.com/office/drawing/2014/main" id="{3D2A9CF8-1273-187C-B75E-22BCBFDBA35B}"/>
              </a:ext>
            </a:extLst>
          </p:cNvPr>
          <p:cNvSpPr txBox="1">
            <a:spLocks noGrp="1"/>
          </p:cNvSpPr>
          <p:nvPr>
            <p:ph type="title"/>
          </p:nvPr>
        </p:nvSpPr>
        <p:spPr>
          <a:xfrm>
            <a:off x="405684" y="564925"/>
            <a:ext cx="6265572" cy="810600"/>
          </a:xfrm>
          <a:prstGeom prst="rect">
            <a:avLst/>
          </a:prstGeom>
          <a:noFill/>
          <a:ln>
            <a:noFill/>
          </a:ln>
        </p:spPr>
        <p:txBody>
          <a:bodyPr spcFirstLastPara="1" wrap="square" lIns="68575" tIns="34275" rIns="68575" bIns="34275" anchor="ctr" anchorCtr="0">
            <a:noAutofit/>
          </a:bodyPr>
          <a:lstStyle/>
          <a:p>
            <a:pPr lvl="0"/>
            <a:r>
              <a:rPr lang="en" sz="3200" b="1" dirty="0">
                <a:solidFill>
                  <a:srgbClr val="FFFFFF"/>
                </a:solidFill>
                <a:ea typeface="Trebuchet MS"/>
                <a:cs typeface="Trebuchet MS"/>
                <a:sym typeface="Trebuchet MS"/>
              </a:rPr>
              <a:t>Contact</a:t>
            </a:r>
            <a:endParaRPr sz="3200" b="1" dirty="0">
              <a:latin typeface="+mj-lt"/>
            </a:endParaRPr>
          </a:p>
        </p:txBody>
      </p:sp>
      <p:sp>
        <p:nvSpPr>
          <p:cNvPr id="184" name="Google Shape;184;g3e04384cd78_0_36">
            <a:extLst>
              <a:ext uri="{FF2B5EF4-FFF2-40B4-BE49-F238E27FC236}">
                <a16:creationId xmlns:a16="http://schemas.microsoft.com/office/drawing/2014/main" id="{ADB10D41-90C0-EBF5-9F02-2F8AE2A65E42}"/>
              </a:ext>
            </a:extLst>
          </p:cNvPr>
          <p:cNvSpPr/>
          <p:nvPr/>
        </p:nvSpPr>
        <p:spPr>
          <a:xfrm>
            <a:off x="7768951" y="457163"/>
            <a:ext cx="1397400" cy="1026300"/>
          </a:xfrm>
          <a:prstGeom prst="rect">
            <a:avLst/>
          </a:prstGeom>
          <a:solidFill>
            <a:schemeClr val="l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pic>
        <p:nvPicPr>
          <p:cNvPr id="185" name="Google Shape;185;g3e04384cd78_0_36" title="3rd_jersey_logo.png">
            <a:extLst>
              <a:ext uri="{FF2B5EF4-FFF2-40B4-BE49-F238E27FC236}">
                <a16:creationId xmlns:a16="http://schemas.microsoft.com/office/drawing/2014/main" id="{92AB3762-D43A-3486-3F80-263B29B0C954}"/>
              </a:ext>
            </a:extLst>
          </p:cNvPr>
          <p:cNvPicPr preferRelativeResize="0"/>
          <p:nvPr/>
        </p:nvPicPr>
        <p:blipFill rotWithShape="1">
          <a:blip r:embed="rId3">
            <a:alphaModFix/>
          </a:blip>
          <a:srcRect/>
          <a:stretch/>
        </p:blipFill>
        <p:spPr>
          <a:xfrm>
            <a:off x="6311401" y="390400"/>
            <a:ext cx="1931476" cy="1512976"/>
          </a:xfrm>
          <a:prstGeom prst="rect">
            <a:avLst/>
          </a:prstGeom>
          <a:noFill/>
          <a:ln>
            <a:noFill/>
          </a:ln>
        </p:spPr>
      </p:pic>
    </p:spTree>
    <p:extLst>
      <p:ext uri="{BB962C8B-B14F-4D97-AF65-F5344CB8AC3E}">
        <p14:creationId xmlns:p14="http://schemas.microsoft.com/office/powerpoint/2010/main" val="4077898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515151"/>
            </a:gs>
            <a:gs pos="100000">
              <a:srgbClr val="101010"/>
            </a:gs>
          </a:gsLst>
          <a:lin ang="5400012" scaled="0"/>
        </a:gradFill>
        <a:effectLst/>
      </p:bgPr>
    </p:bg>
    <p:spTree>
      <p:nvGrpSpPr>
        <p:cNvPr id="1" name="Shape 179">
          <a:extLst>
            <a:ext uri="{FF2B5EF4-FFF2-40B4-BE49-F238E27FC236}">
              <a16:creationId xmlns:a16="http://schemas.microsoft.com/office/drawing/2014/main" id="{9D43F440-9FCE-4CD7-A656-4895190BE7CA}"/>
            </a:ext>
          </a:extLst>
        </p:cNvPr>
        <p:cNvGrpSpPr/>
        <p:nvPr/>
      </p:nvGrpSpPr>
      <p:grpSpPr>
        <a:xfrm>
          <a:off x="0" y="0"/>
          <a:ext cx="0" cy="0"/>
          <a:chOff x="0" y="0"/>
          <a:chExt cx="0" cy="0"/>
        </a:xfrm>
      </p:grpSpPr>
      <p:sp>
        <p:nvSpPr>
          <p:cNvPr id="180" name="Google Shape;180;g3e04384cd78_0_36">
            <a:extLst>
              <a:ext uri="{FF2B5EF4-FFF2-40B4-BE49-F238E27FC236}">
                <a16:creationId xmlns:a16="http://schemas.microsoft.com/office/drawing/2014/main" id="{D61AA4E3-5F86-0E7E-B174-7931E8B39FAF}"/>
              </a:ext>
            </a:extLst>
          </p:cNvPr>
          <p:cNvSpPr/>
          <p:nvPr/>
        </p:nvSpPr>
        <p:spPr>
          <a:xfrm>
            <a:off x="1200" y="1570500"/>
            <a:ext cx="9141600" cy="3573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Trebuchet MS"/>
              <a:ea typeface="Trebuchet MS"/>
              <a:cs typeface="Trebuchet MS"/>
              <a:sym typeface="Trebuchet MS"/>
            </a:endParaRPr>
          </a:p>
        </p:txBody>
      </p:sp>
      <p:sp>
        <p:nvSpPr>
          <p:cNvPr id="181" name="Google Shape;181;g3e04384cd78_0_36">
            <a:extLst>
              <a:ext uri="{FF2B5EF4-FFF2-40B4-BE49-F238E27FC236}">
                <a16:creationId xmlns:a16="http://schemas.microsoft.com/office/drawing/2014/main" id="{73BFCFB5-5587-6065-6498-57D304D400D8}"/>
              </a:ext>
            </a:extLst>
          </p:cNvPr>
          <p:cNvSpPr txBox="1">
            <a:spLocks noGrp="1"/>
          </p:cNvSpPr>
          <p:nvPr>
            <p:ph type="body" idx="1"/>
          </p:nvPr>
        </p:nvSpPr>
        <p:spPr>
          <a:xfrm>
            <a:off x="405684" y="1548788"/>
            <a:ext cx="8520815" cy="3529388"/>
          </a:xfrm>
          <a:prstGeom prst="rect">
            <a:avLst/>
          </a:prstGeom>
          <a:noFill/>
          <a:ln>
            <a:noFill/>
          </a:ln>
        </p:spPr>
        <p:txBody>
          <a:bodyPr spcFirstLastPara="1" wrap="square" lIns="68575" tIns="34275" rIns="68575" bIns="34275" anchor="t" anchorCtr="0">
            <a:noAutofit/>
          </a:bodyPr>
          <a:lstStyle/>
          <a:p>
            <a:pPr marL="0" lvl="0" indent="0" algn="ctr">
              <a:spcBef>
                <a:spcPts val="1000"/>
              </a:spcBef>
              <a:buNone/>
            </a:pPr>
            <a:endParaRPr lang="en-CA" sz="1400" dirty="0">
              <a:solidFill>
                <a:srgbClr val="FFFFFF"/>
              </a:solidFill>
            </a:endParaRPr>
          </a:p>
          <a:p>
            <a:pPr marL="0" lvl="0" indent="0">
              <a:spcBef>
                <a:spcPts val="1000"/>
              </a:spcBef>
              <a:buNone/>
            </a:pPr>
            <a:r>
              <a:rPr lang="en-US" sz="2000" b="1" dirty="0">
                <a:solidFill>
                  <a:srgbClr val="FFFFFF"/>
                </a:solidFill>
              </a:rPr>
              <a:t>Questions and Answers</a:t>
            </a:r>
          </a:p>
          <a:p>
            <a:pPr marL="0" lvl="0" indent="0">
              <a:spcBef>
                <a:spcPts val="1000"/>
              </a:spcBef>
              <a:buNone/>
            </a:pPr>
            <a:endParaRPr lang="en-US" sz="3600" b="1" dirty="0">
              <a:solidFill>
                <a:srgbClr val="FFFFFF"/>
              </a:solidFill>
            </a:endParaRPr>
          </a:p>
          <a:p>
            <a:pPr marL="0" lvl="0" indent="0">
              <a:spcBef>
                <a:spcPts val="1000"/>
              </a:spcBef>
              <a:buNone/>
            </a:pPr>
            <a:r>
              <a:rPr lang="en-US" sz="1400" dirty="0">
                <a:solidFill>
                  <a:srgbClr val="FFFFFF"/>
                </a:solidFill>
              </a:rPr>
              <a:t>Thank you for attending the Knights Hockey Club Town Hall Meeting.  We appreciate your participation and look forward to an exciting and successful season!</a:t>
            </a:r>
          </a:p>
          <a:p>
            <a:pPr marL="0" lvl="0" indent="0">
              <a:spcBef>
                <a:spcPts val="1000"/>
              </a:spcBef>
              <a:buNone/>
            </a:pPr>
            <a:endParaRPr lang="en-US" sz="1400" dirty="0">
              <a:solidFill>
                <a:srgbClr val="FFFFFF"/>
              </a:solidFill>
            </a:endParaRPr>
          </a:p>
          <a:p>
            <a:pPr marL="0" lvl="0" indent="0">
              <a:spcBef>
                <a:spcPts val="1000"/>
              </a:spcBef>
              <a:buNone/>
            </a:pPr>
            <a:r>
              <a:rPr lang="en-US" sz="1400" dirty="0">
                <a:solidFill>
                  <a:srgbClr val="FFFFFF"/>
                </a:solidFill>
              </a:rPr>
              <a:t>If you have any questions or require additional information, please reach out to your Age Group Coordinator, Director of Evaluations or contact  us directly at info@knightshc.ca</a:t>
            </a:r>
          </a:p>
          <a:p>
            <a:pPr marL="0" lvl="0" indent="457200" algn="l" rtl="0">
              <a:lnSpc>
                <a:spcPct val="115000"/>
              </a:lnSpc>
              <a:spcBef>
                <a:spcPts val="900"/>
              </a:spcBef>
              <a:spcAft>
                <a:spcPts val="0"/>
              </a:spcAft>
              <a:buSzPts val="1400"/>
              <a:buNone/>
            </a:pPr>
            <a:endParaRPr sz="600" b="1" dirty="0">
              <a:solidFill>
                <a:schemeClr val="dk1"/>
              </a:solidFill>
            </a:endParaRPr>
          </a:p>
        </p:txBody>
      </p:sp>
      <p:sp>
        <p:nvSpPr>
          <p:cNvPr id="182" name="Google Shape;182;g3e04384cd78_0_36">
            <a:extLst>
              <a:ext uri="{FF2B5EF4-FFF2-40B4-BE49-F238E27FC236}">
                <a16:creationId xmlns:a16="http://schemas.microsoft.com/office/drawing/2014/main" id="{C464019C-C2E2-44AC-D3CF-64B23A54D4EA}"/>
              </a:ext>
            </a:extLst>
          </p:cNvPr>
          <p:cNvSpPr/>
          <p:nvPr/>
        </p:nvSpPr>
        <p:spPr>
          <a:xfrm>
            <a:off x="0" y="478875"/>
            <a:ext cx="7863900" cy="1026300"/>
          </a:xfrm>
          <a:prstGeom prst="rect">
            <a:avLst/>
          </a:prstGeom>
          <a:solidFill>
            <a:schemeClr val="l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83" name="Google Shape;183;g3e04384cd78_0_36">
            <a:extLst>
              <a:ext uri="{FF2B5EF4-FFF2-40B4-BE49-F238E27FC236}">
                <a16:creationId xmlns:a16="http://schemas.microsoft.com/office/drawing/2014/main" id="{F86532C7-D37E-7884-B3D0-82EE68DD703D}"/>
              </a:ext>
            </a:extLst>
          </p:cNvPr>
          <p:cNvSpPr txBox="1">
            <a:spLocks noGrp="1"/>
          </p:cNvSpPr>
          <p:nvPr>
            <p:ph type="title"/>
          </p:nvPr>
        </p:nvSpPr>
        <p:spPr>
          <a:xfrm>
            <a:off x="405684" y="564925"/>
            <a:ext cx="6265572" cy="810600"/>
          </a:xfrm>
          <a:prstGeom prst="rect">
            <a:avLst/>
          </a:prstGeom>
          <a:noFill/>
          <a:ln>
            <a:noFill/>
          </a:ln>
        </p:spPr>
        <p:txBody>
          <a:bodyPr spcFirstLastPara="1" wrap="square" lIns="68575" tIns="34275" rIns="68575" bIns="34275" anchor="ctr" anchorCtr="0">
            <a:noAutofit/>
          </a:bodyPr>
          <a:lstStyle/>
          <a:p>
            <a:pPr lvl="0"/>
            <a:r>
              <a:rPr lang="en" sz="3200" b="1" dirty="0">
                <a:solidFill>
                  <a:srgbClr val="FFFFFF"/>
                </a:solidFill>
                <a:ea typeface="Trebuchet MS"/>
                <a:cs typeface="Trebuchet MS"/>
                <a:sym typeface="Trebuchet MS"/>
              </a:rPr>
              <a:t>Q&amp;A’s</a:t>
            </a:r>
            <a:r>
              <a:rPr lang="en" sz="3200" b="1" dirty="0">
                <a:solidFill>
                  <a:srgbClr val="000000"/>
                </a:solidFill>
              </a:rPr>
              <a:t> </a:t>
            </a:r>
            <a:endParaRPr sz="3200" b="1" dirty="0">
              <a:latin typeface="+mj-lt"/>
            </a:endParaRPr>
          </a:p>
        </p:txBody>
      </p:sp>
      <p:sp>
        <p:nvSpPr>
          <p:cNvPr id="184" name="Google Shape;184;g3e04384cd78_0_36">
            <a:extLst>
              <a:ext uri="{FF2B5EF4-FFF2-40B4-BE49-F238E27FC236}">
                <a16:creationId xmlns:a16="http://schemas.microsoft.com/office/drawing/2014/main" id="{07D51C5D-BD28-77C0-13AB-8D5510AB1BA2}"/>
              </a:ext>
            </a:extLst>
          </p:cNvPr>
          <p:cNvSpPr/>
          <p:nvPr/>
        </p:nvSpPr>
        <p:spPr>
          <a:xfrm>
            <a:off x="7768951" y="457163"/>
            <a:ext cx="1397400" cy="1026300"/>
          </a:xfrm>
          <a:prstGeom prst="rect">
            <a:avLst/>
          </a:prstGeom>
          <a:solidFill>
            <a:schemeClr val="lt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pic>
        <p:nvPicPr>
          <p:cNvPr id="185" name="Google Shape;185;g3e04384cd78_0_36" title="3rd_jersey_logo.png">
            <a:extLst>
              <a:ext uri="{FF2B5EF4-FFF2-40B4-BE49-F238E27FC236}">
                <a16:creationId xmlns:a16="http://schemas.microsoft.com/office/drawing/2014/main" id="{1EB8ADF0-3A47-00E3-C8AC-7832EABE3C67}"/>
              </a:ext>
            </a:extLst>
          </p:cNvPr>
          <p:cNvPicPr preferRelativeResize="0"/>
          <p:nvPr/>
        </p:nvPicPr>
        <p:blipFill rotWithShape="1">
          <a:blip r:embed="rId3">
            <a:alphaModFix/>
          </a:blip>
          <a:srcRect/>
          <a:stretch/>
        </p:blipFill>
        <p:spPr>
          <a:xfrm>
            <a:off x="6311401" y="390400"/>
            <a:ext cx="1931476" cy="1512976"/>
          </a:xfrm>
          <a:prstGeom prst="rect">
            <a:avLst/>
          </a:prstGeom>
          <a:noFill/>
          <a:ln>
            <a:noFill/>
          </a:ln>
        </p:spPr>
      </p:pic>
    </p:spTree>
    <p:extLst>
      <p:ext uri="{BB962C8B-B14F-4D97-AF65-F5344CB8AC3E}">
        <p14:creationId xmlns:p14="http://schemas.microsoft.com/office/powerpoint/2010/main" val="1404965252"/>
      </p:ext>
    </p:extLst>
  </p:cSld>
  <p:clrMapOvr>
    <a:masterClrMapping/>
  </p:clrMapOvr>
</p:sld>
</file>

<file path=ppt/theme/theme1.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726</TotalTime>
  <Words>1465</Words>
  <Application>Microsoft Office PowerPoint</Application>
  <PresentationFormat>On-screen Show (16:9)</PresentationFormat>
  <Paragraphs>159</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Trebuchet MS</vt:lpstr>
      <vt:lpstr>Wingdings</vt:lpstr>
      <vt:lpstr>Simple Dark</vt:lpstr>
      <vt:lpstr>Knights Hockey Club  Town Hall Meeting</vt:lpstr>
      <vt:lpstr>Agenda</vt:lpstr>
      <vt:lpstr>Board Members</vt:lpstr>
      <vt:lpstr>Coordinators </vt:lpstr>
      <vt:lpstr>Thank You to our Volunteers </vt:lpstr>
      <vt:lpstr>Teams &amp; Player Placement- U7</vt:lpstr>
      <vt:lpstr>Communications</vt:lpstr>
      <vt:lpstr>Coach Volunteers</vt:lpstr>
      <vt:lpstr>Coach Volunteers - Evaluations</vt:lpstr>
      <vt:lpstr>Volunteer Bond Requirements</vt:lpstr>
      <vt:lpstr>Volunteer Bond Opportunities</vt:lpstr>
      <vt:lpstr>Development Updates</vt:lpstr>
      <vt:lpstr>Knights Programs</vt:lpstr>
      <vt:lpstr>Knights Apparel</vt:lpstr>
      <vt:lpstr>Contact</vt:lpstr>
      <vt:lpstr>Q&amp;A’s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Erin Boulet</dc:creator>
  <cp:lastModifiedBy>Lisa Rosier</cp:lastModifiedBy>
  <cp:revision>3</cp:revision>
  <dcterms:modified xsi:type="dcterms:W3CDTF">2026-09-04T07:47:11Z</dcterms:modified>
</cp:coreProperties>
</file>