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36"/>
  </p:notes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70" r:id="rId10"/>
    <p:sldId id="271" r:id="rId11"/>
    <p:sldId id="272" r:id="rId12"/>
    <p:sldId id="273" r:id="rId13"/>
    <p:sldId id="275" r:id="rId14"/>
    <p:sldId id="269" r:id="rId15"/>
    <p:sldId id="311" r:id="rId16"/>
    <p:sldId id="317" r:id="rId17"/>
    <p:sldId id="313" r:id="rId18"/>
    <p:sldId id="314" r:id="rId19"/>
    <p:sldId id="315" r:id="rId20"/>
    <p:sldId id="279" r:id="rId21"/>
    <p:sldId id="280" r:id="rId22"/>
    <p:sldId id="291" r:id="rId23"/>
    <p:sldId id="293" r:id="rId24"/>
    <p:sldId id="316" r:id="rId25"/>
    <p:sldId id="294" r:id="rId26"/>
    <p:sldId id="295" r:id="rId27"/>
    <p:sldId id="297" r:id="rId28"/>
    <p:sldId id="298" r:id="rId29"/>
    <p:sldId id="310" r:id="rId30"/>
    <p:sldId id="302" r:id="rId31"/>
    <p:sldId id="304" r:id="rId32"/>
    <p:sldId id="305" r:id="rId33"/>
    <p:sldId id="307" r:id="rId34"/>
    <p:sldId id="308" r:id="rId35"/>
  </p:sldIdLst>
  <p:sldSz cx="9144000" cy="6858000" type="screen4x3"/>
  <p:notesSz cx="7077075" cy="9363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F9EDA9-E151-49B1-8AAE-0052771C0A59}">
  <a:tblStyle styleId="{B6F9EDA9-E151-49B1-8AAE-0052771C0A5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7DF2B718-B2B0-4DAE-8381-E2ECECF0C0E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7" autoAdjust="0"/>
  </p:normalViewPr>
  <p:slideViewPr>
    <p:cSldViewPr snapToGrid="0">
      <p:cViewPr varScale="1">
        <p:scale>
          <a:sx n="67" d="100"/>
          <a:sy n="67" d="100"/>
        </p:scale>
        <p:origin x="126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gault, Cameron" userId="58b00751-00c5-4f53-8c24-656b35bfba5d" providerId="ADAL" clId="{08E58FF3-2E0A-41B3-A63C-D954C9B844D8}"/>
    <pc:docChg chg="undo custSel addSld modSld">
      <pc:chgData name="Legault, Cameron" userId="58b00751-00c5-4f53-8c24-656b35bfba5d" providerId="ADAL" clId="{08E58FF3-2E0A-41B3-A63C-D954C9B844D8}" dt="2024-04-07T23:02:37.573" v="562" actId="20577"/>
      <pc:docMkLst>
        <pc:docMk/>
      </pc:docMkLst>
      <pc:sldChg chg="modSp mod">
        <pc:chgData name="Legault, Cameron" userId="58b00751-00c5-4f53-8c24-656b35bfba5d" providerId="ADAL" clId="{08E58FF3-2E0A-41B3-A63C-D954C9B844D8}" dt="2024-04-07T22:48:32.280" v="255" actId="20577"/>
        <pc:sldMkLst>
          <pc:docMk/>
          <pc:sldMk cId="0" sldId="256"/>
        </pc:sldMkLst>
        <pc:spChg chg="mod">
          <ac:chgData name="Legault, Cameron" userId="58b00751-00c5-4f53-8c24-656b35bfba5d" providerId="ADAL" clId="{08E58FF3-2E0A-41B3-A63C-D954C9B844D8}" dt="2024-04-07T22:48:32.280" v="255" actId="20577"/>
          <ac:spMkLst>
            <pc:docMk/>
            <pc:sldMk cId="0" sldId="256"/>
            <ac:spMk id="82" creationId="{00000000-0000-0000-0000-000000000000}"/>
          </ac:spMkLst>
        </pc:spChg>
      </pc:sldChg>
      <pc:sldChg chg="modSp mod">
        <pc:chgData name="Legault, Cameron" userId="58b00751-00c5-4f53-8c24-656b35bfba5d" providerId="ADAL" clId="{08E58FF3-2E0A-41B3-A63C-D954C9B844D8}" dt="2024-04-07T22:46:40.977" v="206" actId="20577"/>
        <pc:sldMkLst>
          <pc:docMk/>
          <pc:sldMk cId="0" sldId="260"/>
        </pc:sldMkLst>
        <pc:spChg chg="mod">
          <ac:chgData name="Legault, Cameron" userId="58b00751-00c5-4f53-8c24-656b35bfba5d" providerId="ADAL" clId="{08E58FF3-2E0A-41B3-A63C-D954C9B844D8}" dt="2024-04-07T22:46:40.977" v="206" actId="20577"/>
          <ac:spMkLst>
            <pc:docMk/>
            <pc:sldMk cId="0" sldId="260"/>
            <ac:spMk id="107" creationId="{00000000-0000-0000-0000-000000000000}"/>
          </ac:spMkLst>
        </pc:spChg>
      </pc:sldChg>
      <pc:sldChg chg="modSp mod">
        <pc:chgData name="Legault, Cameron" userId="58b00751-00c5-4f53-8c24-656b35bfba5d" providerId="ADAL" clId="{08E58FF3-2E0A-41B3-A63C-D954C9B844D8}" dt="2024-04-07T22:47:19.814" v="241" actId="20577"/>
        <pc:sldMkLst>
          <pc:docMk/>
          <pc:sldMk cId="0" sldId="264"/>
        </pc:sldMkLst>
        <pc:spChg chg="mod">
          <ac:chgData name="Legault, Cameron" userId="58b00751-00c5-4f53-8c24-656b35bfba5d" providerId="ADAL" clId="{08E58FF3-2E0A-41B3-A63C-D954C9B844D8}" dt="2024-04-07T22:47:19.814" v="241" actId="20577"/>
          <ac:spMkLst>
            <pc:docMk/>
            <pc:sldMk cId="0" sldId="264"/>
            <ac:spMk id="130" creationId="{00000000-0000-0000-0000-000000000000}"/>
          </ac:spMkLst>
        </pc:spChg>
      </pc:sldChg>
      <pc:sldChg chg="modSp mod">
        <pc:chgData name="Legault, Cameron" userId="58b00751-00c5-4f53-8c24-656b35bfba5d" providerId="ADAL" clId="{08E58FF3-2E0A-41B3-A63C-D954C9B844D8}" dt="2024-04-07T22:48:00.679" v="253" actId="20577"/>
        <pc:sldMkLst>
          <pc:docMk/>
          <pc:sldMk cId="0" sldId="266"/>
        </pc:sldMkLst>
        <pc:spChg chg="mod">
          <ac:chgData name="Legault, Cameron" userId="58b00751-00c5-4f53-8c24-656b35bfba5d" providerId="ADAL" clId="{08E58FF3-2E0A-41B3-A63C-D954C9B844D8}" dt="2024-04-07T22:48:00.679" v="253" actId="20577"/>
          <ac:spMkLst>
            <pc:docMk/>
            <pc:sldMk cId="0" sldId="266"/>
            <ac:spMk id="143" creationId="{00000000-0000-0000-0000-000000000000}"/>
          </ac:spMkLst>
        </pc:spChg>
      </pc:sldChg>
      <pc:sldChg chg="modSp mod">
        <pc:chgData name="Legault, Cameron" userId="58b00751-00c5-4f53-8c24-656b35bfba5d" providerId="ADAL" clId="{08E58FF3-2E0A-41B3-A63C-D954C9B844D8}" dt="2024-04-07T22:50:14.257" v="296" actId="20577"/>
        <pc:sldMkLst>
          <pc:docMk/>
          <pc:sldMk cId="0" sldId="271"/>
        </pc:sldMkLst>
        <pc:graphicFrameChg chg="modGraphic">
          <ac:chgData name="Legault, Cameron" userId="58b00751-00c5-4f53-8c24-656b35bfba5d" providerId="ADAL" clId="{08E58FF3-2E0A-41B3-A63C-D954C9B844D8}" dt="2024-04-07T22:50:14.257" v="296" actId="20577"/>
          <ac:graphicFrameMkLst>
            <pc:docMk/>
            <pc:sldMk cId="0" sldId="271"/>
            <ac:graphicFrameMk id="174" creationId="{00000000-0000-0000-0000-000000000000}"/>
          </ac:graphicFrameMkLst>
        </pc:graphicFrameChg>
      </pc:sldChg>
      <pc:sldChg chg="modSp mod">
        <pc:chgData name="Legault, Cameron" userId="58b00751-00c5-4f53-8c24-656b35bfba5d" providerId="ADAL" clId="{08E58FF3-2E0A-41B3-A63C-D954C9B844D8}" dt="2024-04-07T22:49:42.882" v="270" actId="20577"/>
        <pc:sldMkLst>
          <pc:docMk/>
          <pc:sldMk cId="0" sldId="272"/>
        </pc:sldMkLst>
        <pc:graphicFrameChg chg="modGraphic">
          <ac:chgData name="Legault, Cameron" userId="58b00751-00c5-4f53-8c24-656b35bfba5d" providerId="ADAL" clId="{08E58FF3-2E0A-41B3-A63C-D954C9B844D8}" dt="2024-04-07T22:49:42.882" v="270" actId="20577"/>
          <ac:graphicFrameMkLst>
            <pc:docMk/>
            <pc:sldMk cId="0" sldId="272"/>
            <ac:graphicFrameMk id="181" creationId="{00000000-0000-0000-0000-000000000000}"/>
          </ac:graphicFrameMkLst>
        </pc:graphicFrameChg>
      </pc:sldChg>
      <pc:sldChg chg="modSp mod">
        <pc:chgData name="Legault, Cameron" userId="58b00751-00c5-4f53-8c24-656b35bfba5d" providerId="ADAL" clId="{08E58FF3-2E0A-41B3-A63C-D954C9B844D8}" dt="2024-04-07T22:53:57.721" v="315" actId="20577"/>
        <pc:sldMkLst>
          <pc:docMk/>
          <pc:sldMk cId="0" sldId="275"/>
        </pc:sldMkLst>
        <pc:spChg chg="mod">
          <ac:chgData name="Legault, Cameron" userId="58b00751-00c5-4f53-8c24-656b35bfba5d" providerId="ADAL" clId="{08E58FF3-2E0A-41B3-A63C-D954C9B844D8}" dt="2024-04-07T22:53:57.721" v="315" actId="20577"/>
          <ac:spMkLst>
            <pc:docMk/>
            <pc:sldMk cId="0" sldId="275"/>
            <ac:spMk id="199" creationId="{00000000-0000-0000-0000-000000000000}"/>
          </ac:spMkLst>
        </pc:spChg>
      </pc:sldChg>
      <pc:sldChg chg="modSp mod">
        <pc:chgData name="Legault, Cameron" userId="58b00751-00c5-4f53-8c24-656b35bfba5d" providerId="ADAL" clId="{08E58FF3-2E0A-41B3-A63C-D954C9B844D8}" dt="2024-04-07T23:01:47.074" v="554" actId="12"/>
        <pc:sldMkLst>
          <pc:docMk/>
          <pc:sldMk cId="225083921" sldId="311"/>
        </pc:sldMkLst>
        <pc:spChg chg="mod">
          <ac:chgData name="Legault, Cameron" userId="58b00751-00c5-4f53-8c24-656b35bfba5d" providerId="ADAL" clId="{08E58FF3-2E0A-41B3-A63C-D954C9B844D8}" dt="2024-04-07T23:01:24.685" v="522" actId="20577"/>
          <ac:spMkLst>
            <pc:docMk/>
            <pc:sldMk cId="225083921" sldId="311"/>
            <ac:spMk id="142" creationId="{00000000-0000-0000-0000-000000000000}"/>
          </ac:spMkLst>
        </pc:spChg>
        <pc:spChg chg="mod">
          <ac:chgData name="Legault, Cameron" userId="58b00751-00c5-4f53-8c24-656b35bfba5d" providerId="ADAL" clId="{08E58FF3-2E0A-41B3-A63C-D954C9B844D8}" dt="2024-04-07T23:01:47.074" v="554" actId="12"/>
          <ac:spMkLst>
            <pc:docMk/>
            <pc:sldMk cId="225083921" sldId="311"/>
            <ac:spMk id="143" creationId="{00000000-0000-0000-0000-000000000000}"/>
          </ac:spMkLst>
        </pc:spChg>
      </pc:sldChg>
      <pc:sldChg chg="modSp add mod">
        <pc:chgData name="Legault, Cameron" userId="58b00751-00c5-4f53-8c24-656b35bfba5d" providerId="ADAL" clId="{08E58FF3-2E0A-41B3-A63C-D954C9B844D8}" dt="2024-04-07T23:02:37.573" v="562" actId="20577"/>
        <pc:sldMkLst>
          <pc:docMk/>
          <pc:sldMk cId="1925177950" sldId="317"/>
        </pc:sldMkLst>
        <pc:spChg chg="mod">
          <ac:chgData name="Legault, Cameron" userId="58b00751-00c5-4f53-8c24-656b35bfba5d" providerId="ADAL" clId="{08E58FF3-2E0A-41B3-A63C-D954C9B844D8}" dt="2024-04-07T23:02:37.573" v="562" actId="20577"/>
          <ac:spMkLst>
            <pc:docMk/>
            <pc:sldMk cId="1925177950" sldId="317"/>
            <ac:spMk id="142" creationId="{00000000-0000-0000-0000-000000000000}"/>
          </ac:spMkLst>
        </pc:spChg>
      </pc:sldChg>
    </pc:docChg>
  </pc:docChgLst>
  <pc:docChgLst>
    <pc:chgData name="Rob Panchuk" userId="675f4fa9e28a6d0f" providerId="LiveId" clId="{C03D2B7E-AD99-4057-8F4B-CE8F004E00DF}"/>
    <pc:docChg chg="custSel addSld delSld modSld sldOrd">
      <pc:chgData name="Rob Panchuk" userId="675f4fa9e28a6d0f" providerId="LiveId" clId="{C03D2B7E-AD99-4057-8F4B-CE8F004E00DF}" dt="2023-05-01T23:54:51.393" v="1771" actId="20577"/>
      <pc:docMkLst>
        <pc:docMk/>
      </pc:docMkLst>
      <pc:sldChg chg="modNotesTx">
        <pc:chgData name="Rob Panchuk" userId="675f4fa9e28a6d0f" providerId="LiveId" clId="{C03D2B7E-AD99-4057-8F4B-CE8F004E00DF}" dt="2023-05-01T23:11:59.293" v="1017" actId="6549"/>
        <pc:sldMkLst>
          <pc:docMk/>
          <pc:sldMk cId="0" sldId="256"/>
        </pc:sldMkLst>
      </pc:sldChg>
      <pc:sldChg chg="modSp mod modNotesTx">
        <pc:chgData name="Rob Panchuk" userId="675f4fa9e28a6d0f" providerId="LiveId" clId="{C03D2B7E-AD99-4057-8F4B-CE8F004E00DF}" dt="2023-05-01T23:39:13.449" v="1118" actId="6549"/>
        <pc:sldMkLst>
          <pc:docMk/>
          <pc:sldMk cId="0" sldId="264"/>
        </pc:sldMkLst>
        <pc:spChg chg="mod">
          <ac:chgData name="Rob Panchuk" userId="675f4fa9e28a6d0f" providerId="LiveId" clId="{C03D2B7E-AD99-4057-8F4B-CE8F004E00DF}" dt="2023-05-01T23:39:13.449" v="1118" actId="6549"/>
          <ac:spMkLst>
            <pc:docMk/>
            <pc:sldMk cId="0" sldId="264"/>
            <ac:spMk id="130" creationId="{00000000-0000-0000-0000-000000000000}"/>
          </ac:spMkLst>
        </pc:spChg>
      </pc:sldChg>
      <pc:sldChg chg="ord">
        <pc:chgData name="Rob Panchuk" userId="675f4fa9e28a6d0f" providerId="LiveId" clId="{C03D2B7E-AD99-4057-8F4B-CE8F004E00DF}" dt="2023-05-01T23:02:29.680" v="665"/>
        <pc:sldMkLst>
          <pc:docMk/>
          <pc:sldMk cId="0" sldId="269"/>
        </pc:sldMkLst>
      </pc:sldChg>
      <pc:sldChg chg="modSp mod">
        <pc:chgData name="Rob Panchuk" userId="675f4fa9e28a6d0f" providerId="LiveId" clId="{C03D2B7E-AD99-4057-8F4B-CE8F004E00DF}" dt="2023-05-01T23:40:22.060" v="1122" actId="20577"/>
        <pc:sldMkLst>
          <pc:docMk/>
          <pc:sldMk cId="0" sldId="270"/>
        </pc:sldMkLst>
        <pc:spChg chg="mod">
          <ac:chgData name="Rob Panchuk" userId="675f4fa9e28a6d0f" providerId="LiveId" clId="{C03D2B7E-AD99-4057-8F4B-CE8F004E00DF}" dt="2023-05-01T23:40:22.060" v="1122" actId="20577"/>
          <ac:spMkLst>
            <pc:docMk/>
            <pc:sldMk cId="0" sldId="270"/>
            <ac:spMk id="166" creationId="{00000000-0000-0000-0000-000000000000}"/>
          </ac:spMkLst>
        </pc:spChg>
      </pc:sldChg>
      <pc:sldChg chg="modSp mod">
        <pc:chgData name="Rob Panchuk" userId="675f4fa9e28a6d0f" providerId="LiveId" clId="{C03D2B7E-AD99-4057-8F4B-CE8F004E00DF}" dt="2023-05-01T23:40:28.196" v="1126" actId="20577"/>
        <pc:sldMkLst>
          <pc:docMk/>
          <pc:sldMk cId="0" sldId="271"/>
        </pc:sldMkLst>
        <pc:spChg chg="mod">
          <ac:chgData name="Rob Panchuk" userId="675f4fa9e28a6d0f" providerId="LiveId" clId="{C03D2B7E-AD99-4057-8F4B-CE8F004E00DF}" dt="2023-05-01T23:40:28.196" v="1126" actId="20577"/>
          <ac:spMkLst>
            <pc:docMk/>
            <pc:sldMk cId="0" sldId="271"/>
            <ac:spMk id="172" creationId="{00000000-0000-0000-0000-000000000000}"/>
          </ac:spMkLst>
        </pc:spChg>
      </pc:sldChg>
      <pc:sldChg chg="modSp mod ord">
        <pc:chgData name="Rob Panchuk" userId="675f4fa9e28a6d0f" providerId="LiveId" clId="{C03D2B7E-AD99-4057-8F4B-CE8F004E00DF}" dt="2023-05-01T23:41:45.966" v="1194" actId="20577"/>
        <pc:sldMkLst>
          <pc:docMk/>
          <pc:sldMk cId="0" sldId="272"/>
        </pc:sldMkLst>
        <pc:spChg chg="mod">
          <ac:chgData name="Rob Panchuk" userId="675f4fa9e28a6d0f" providerId="LiveId" clId="{C03D2B7E-AD99-4057-8F4B-CE8F004E00DF}" dt="2023-05-01T23:40:33.924" v="1130" actId="20577"/>
          <ac:spMkLst>
            <pc:docMk/>
            <pc:sldMk cId="0" sldId="272"/>
            <ac:spMk id="179" creationId="{00000000-0000-0000-0000-000000000000}"/>
          </ac:spMkLst>
        </pc:spChg>
        <pc:graphicFrameChg chg="modGraphic">
          <ac:chgData name="Rob Panchuk" userId="675f4fa9e28a6d0f" providerId="LiveId" clId="{C03D2B7E-AD99-4057-8F4B-CE8F004E00DF}" dt="2023-05-01T23:41:45.966" v="1194" actId="20577"/>
          <ac:graphicFrameMkLst>
            <pc:docMk/>
            <pc:sldMk cId="0" sldId="272"/>
            <ac:graphicFrameMk id="181" creationId="{00000000-0000-0000-0000-000000000000}"/>
          </ac:graphicFrameMkLst>
        </pc:graphicFrameChg>
      </pc:sldChg>
      <pc:sldChg chg="ord">
        <pc:chgData name="Rob Panchuk" userId="675f4fa9e28a6d0f" providerId="LiveId" clId="{C03D2B7E-AD99-4057-8F4B-CE8F004E00DF}" dt="2023-05-01T23:02:46.568" v="671"/>
        <pc:sldMkLst>
          <pc:docMk/>
          <pc:sldMk cId="0" sldId="273"/>
        </pc:sldMkLst>
      </pc:sldChg>
      <pc:sldChg chg="modSp del mod ord">
        <pc:chgData name="Rob Panchuk" userId="675f4fa9e28a6d0f" providerId="LiveId" clId="{C03D2B7E-AD99-4057-8F4B-CE8F004E00DF}" dt="2023-05-01T23:03:30.971" v="674" actId="47"/>
        <pc:sldMkLst>
          <pc:docMk/>
          <pc:sldMk cId="0" sldId="274"/>
        </pc:sldMkLst>
        <pc:spChg chg="mod">
          <ac:chgData name="Rob Panchuk" userId="675f4fa9e28a6d0f" providerId="LiveId" clId="{C03D2B7E-AD99-4057-8F4B-CE8F004E00DF}" dt="2023-05-01T23:01:03.202" v="658" actId="20577"/>
          <ac:spMkLst>
            <pc:docMk/>
            <pc:sldMk cId="0" sldId="274"/>
            <ac:spMk id="193" creationId="{00000000-0000-0000-0000-000000000000}"/>
          </ac:spMkLst>
        </pc:spChg>
      </pc:sldChg>
      <pc:sldChg chg="modSp mod ord">
        <pc:chgData name="Rob Panchuk" userId="675f4fa9e28a6d0f" providerId="LiveId" clId="{C03D2B7E-AD99-4057-8F4B-CE8F004E00DF}" dt="2023-05-01T23:02:48.432" v="673"/>
        <pc:sldMkLst>
          <pc:docMk/>
          <pc:sldMk cId="0" sldId="275"/>
        </pc:sldMkLst>
        <pc:spChg chg="mod">
          <ac:chgData name="Rob Panchuk" userId="675f4fa9e28a6d0f" providerId="LiveId" clId="{C03D2B7E-AD99-4057-8F4B-CE8F004E00DF}" dt="2023-04-30T13:10:25.513" v="37" actId="20577"/>
          <ac:spMkLst>
            <pc:docMk/>
            <pc:sldMk cId="0" sldId="275"/>
            <ac:spMk id="199" creationId="{00000000-0000-0000-0000-000000000000}"/>
          </ac:spMkLst>
        </pc:spChg>
      </pc:sldChg>
      <pc:sldChg chg="del">
        <pc:chgData name="Rob Panchuk" userId="675f4fa9e28a6d0f" providerId="LiveId" clId="{C03D2B7E-AD99-4057-8F4B-CE8F004E00DF}" dt="2023-05-01T23:05:37.368" v="922" actId="47"/>
        <pc:sldMkLst>
          <pc:docMk/>
          <pc:sldMk cId="0" sldId="278"/>
        </pc:sldMkLst>
      </pc:sldChg>
      <pc:sldChg chg="modSp mod">
        <pc:chgData name="Rob Panchuk" userId="675f4fa9e28a6d0f" providerId="LiveId" clId="{C03D2B7E-AD99-4057-8F4B-CE8F004E00DF}" dt="2023-05-01T23:01:38.567" v="662" actId="20577"/>
        <pc:sldMkLst>
          <pc:docMk/>
          <pc:sldMk cId="0" sldId="280"/>
        </pc:sldMkLst>
        <pc:spChg chg="mod">
          <ac:chgData name="Rob Panchuk" userId="675f4fa9e28a6d0f" providerId="LiveId" clId="{C03D2B7E-AD99-4057-8F4B-CE8F004E00DF}" dt="2023-04-30T13:10:41.899" v="38" actId="6549"/>
          <ac:spMkLst>
            <pc:docMk/>
            <pc:sldMk cId="0" sldId="280"/>
            <ac:spMk id="11" creationId="{CA9F39D2-BAA5-0841-4BF6-07B8D17CE51D}"/>
          </ac:spMkLst>
        </pc:spChg>
        <pc:graphicFrameChg chg="mod">
          <ac:chgData name="Rob Panchuk" userId="675f4fa9e28a6d0f" providerId="LiveId" clId="{C03D2B7E-AD99-4057-8F4B-CE8F004E00DF}" dt="2023-05-01T23:01:38.567" v="662" actId="20577"/>
          <ac:graphicFrameMkLst>
            <pc:docMk/>
            <pc:sldMk cId="0" sldId="280"/>
            <ac:graphicFrameMk id="17" creationId="{AD618E6C-E8E2-EF8F-59BF-6CAC7F30234B}"/>
          </ac:graphicFrameMkLst>
        </pc:graphicFrameChg>
      </pc:sldChg>
      <pc:sldChg chg="del">
        <pc:chgData name="Rob Panchuk" userId="675f4fa9e28a6d0f" providerId="LiveId" clId="{C03D2B7E-AD99-4057-8F4B-CE8F004E00DF}" dt="2023-05-01T23:05:48.490" v="923" actId="47"/>
        <pc:sldMkLst>
          <pc:docMk/>
          <pc:sldMk cId="0" sldId="290"/>
        </pc:sldMkLst>
      </pc:sldChg>
      <pc:sldChg chg="modSp mod">
        <pc:chgData name="Rob Panchuk" userId="675f4fa9e28a6d0f" providerId="LiveId" clId="{C03D2B7E-AD99-4057-8F4B-CE8F004E00DF}" dt="2023-05-01T23:47:17.246" v="1277" actId="20577"/>
        <pc:sldMkLst>
          <pc:docMk/>
          <pc:sldMk cId="0" sldId="293"/>
        </pc:sldMkLst>
        <pc:spChg chg="mod">
          <ac:chgData name="Rob Panchuk" userId="675f4fa9e28a6d0f" providerId="LiveId" clId="{C03D2B7E-AD99-4057-8F4B-CE8F004E00DF}" dt="2023-05-01T23:47:17.246" v="1277" actId="20577"/>
          <ac:spMkLst>
            <pc:docMk/>
            <pc:sldMk cId="0" sldId="293"/>
            <ac:spMk id="310" creationId="{00000000-0000-0000-0000-000000000000}"/>
          </ac:spMkLst>
        </pc:spChg>
      </pc:sldChg>
      <pc:sldChg chg="modSp del mod">
        <pc:chgData name="Rob Panchuk" userId="675f4fa9e28a6d0f" providerId="LiveId" clId="{C03D2B7E-AD99-4057-8F4B-CE8F004E00DF}" dt="2023-05-01T23:07:27.213" v="939" actId="2696"/>
        <pc:sldMkLst>
          <pc:docMk/>
          <pc:sldMk cId="0" sldId="296"/>
        </pc:sldMkLst>
        <pc:spChg chg="mod">
          <ac:chgData name="Rob Panchuk" userId="675f4fa9e28a6d0f" providerId="LiveId" clId="{C03D2B7E-AD99-4057-8F4B-CE8F004E00DF}" dt="2023-05-01T23:07:23.693" v="938" actId="6549"/>
          <ac:spMkLst>
            <pc:docMk/>
            <pc:sldMk cId="0" sldId="296"/>
            <ac:spMk id="328" creationId="{00000000-0000-0000-0000-000000000000}"/>
          </ac:spMkLst>
        </pc:spChg>
      </pc:sldChg>
      <pc:sldChg chg="modSp mod modNotesTx">
        <pc:chgData name="Rob Panchuk" userId="675f4fa9e28a6d0f" providerId="LiveId" clId="{C03D2B7E-AD99-4057-8F4B-CE8F004E00DF}" dt="2023-05-01T23:11:25.766" v="1016" actId="6549"/>
        <pc:sldMkLst>
          <pc:docMk/>
          <pc:sldMk cId="0" sldId="305"/>
        </pc:sldMkLst>
        <pc:graphicFrameChg chg="modGraphic">
          <ac:chgData name="Rob Panchuk" userId="675f4fa9e28a6d0f" providerId="LiveId" clId="{C03D2B7E-AD99-4057-8F4B-CE8F004E00DF}" dt="2023-04-30T13:11:25.703" v="41" actId="20577"/>
          <ac:graphicFrameMkLst>
            <pc:docMk/>
            <pc:sldMk cId="0" sldId="305"/>
            <ac:graphicFrameMk id="385" creationId="{00000000-0000-0000-0000-000000000000}"/>
          </ac:graphicFrameMkLst>
        </pc:graphicFrameChg>
      </pc:sldChg>
      <pc:sldChg chg="del">
        <pc:chgData name="Rob Panchuk" userId="675f4fa9e28a6d0f" providerId="LiveId" clId="{C03D2B7E-AD99-4057-8F4B-CE8F004E00DF}" dt="2023-05-01T23:11:07.201" v="1014" actId="47"/>
        <pc:sldMkLst>
          <pc:docMk/>
          <pc:sldMk cId="0" sldId="306"/>
        </pc:sldMkLst>
      </pc:sldChg>
      <pc:sldChg chg="modNotesTx">
        <pc:chgData name="Rob Panchuk" userId="675f4fa9e28a6d0f" providerId="LiveId" clId="{C03D2B7E-AD99-4057-8F4B-CE8F004E00DF}" dt="2023-05-01T23:11:18.436" v="1015" actId="6549"/>
        <pc:sldMkLst>
          <pc:docMk/>
          <pc:sldMk cId="0" sldId="307"/>
        </pc:sldMkLst>
      </pc:sldChg>
      <pc:sldChg chg="modSp mod">
        <pc:chgData name="Rob Panchuk" userId="675f4fa9e28a6d0f" providerId="LiveId" clId="{C03D2B7E-AD99-4057-8F4B-CE8F004E00DF}" dt="2023-05-01T23:10:48.526" v="1013" actId="403"/>
        <pc:sldMkLst>
          <pc:docMk/>
          <pc:sldMk cId="3571797331" sldId="310"/>
        </pc:sldMkLst>
        <pc:spChg chg="mod">
          <ac:chgData name="Rob Panchuk" userId="675f4fa9e28a6d0f" providerId="LiveId" clId="{C03D2B7E-AD99-4057-8F4B-CE8F004E00DF}" dt="2023-05-01T23:10:48.526" v="1013" actId="403"/>
          <ac:spMkLst>
            <pc:docMk/>
            <pc:sldMk cId="3571797331" sldId="310"/>
            <ac:spMk id="334" creationId="{00000000-0000-0000-0000-000000000000}"/>
          </ac:spMkLst>
        </pc:spChg>
      </pc:sldChg>
      <pc:sldChg chg="modSp mod ord">
        <pc:chgData name="Rob Panchuk" userId="675f4fa9e28a6d0f" providerId="LiveId" clId="{C03D2B7E-AD99-4057-8F4B-CE8F004E00DF}" dt="2023-05-01T23:28:20.594" v="1078" actId="20577"/>
        <pc:sldMkLst>
          <pc:docMk/>
          <pc:sldMk cId="225083921" sldId="311"/>
        </pc:sldMkLst>
        <pc:spChg chg="mod">
          <ac:chgData name="Rob Panchuk" userId="675f4fa9e28a6d0f" providerId="LiveId" clId="{C03D2B7E-AD99-4057-8F4B-CE8F004E00DF}" dt="2023-05-01T23:28:20.594" v="1078" actId="20577"/>
          <ac:spMkLst>
            <pc:docMk/>
            <pc:sldMk cId="225083921" sldId="311"/>
            <ac:spMk id="143" creationId="{00000000-0000-0000-0000-000000000000}"/>
          </ac:spMkLst>
        </pc:spChg>
      </pc:sldChg>
      <pc:sldChg chg="modSp new del mod">
        <pc:chgData name="Rob Panchuk" userId="675f4fa9e28a6d0f" providerId="LiveId" clId="{C03D2B7E-AD99-4057-8F4B-CE8F004E00DF}" dt="2023-05-01T22:55:40.796" v="110" actId="47"/>
        <pc:sldMkLst>
          <pc:docMk/>
          <pc:sldMk cId="3052064852" sldId="312"/>
        </pc:sldMkLst>
        <pc:spChg chg="mod">
          <ac:chgData name="Rob Panchuk" userId="675f4fa9e28a6d0f" providerId="LiveId" clId="{C03D2B7E-AD99-4057-8F4B-CE8F004E00DF}" dt="2023-05-01T22:54:08.764" v="64" actId="20577"/>
          <ac:spMkLst>
            <pc:docMk/>
            <pc:sldMk cId="3052064852" sldId="312"/>
            <ac:spMk id="2" creationId="{6A9EF3FD-EE37-2FA0-482F-C545BEFF5333}"/>
          </ac:spMkLst>
        </pc:spChg>
      </pc:sldChg>
      <pc:sldChg chg="delSp modSp new mod">
        <pc:chgData name="Rob Panchuk" userId="675f4fa9e28a6d0f" providerId="LiveId" clId="{C03D2B7E-AD99-4057-8F4B-CE8F004E00DF}" dt="2023-05-01T22:58:09.254" v="442" actId="20577"/>
        <pc:sldMkLst>
          <pc:docMk/>
          <pc:sldMk cId="1382377298" sldId="313"/>
        </pc:sldMkLst>
        <pc:spChg chg="mod">
          <ac:chgData name="Rob Panchuk" userId="675f4fa9e28a6d0f" providerId="LiveId" clId="{C03D2B7E-AD99-4057-8F4B-CE8F004E00DF}" dt="2023-05-01T22:54:24.757" v="71" actId="20577"/>
          <ac:spMkLst>
            <pc:docMk/>
            <pc:sldMk cId="1382377298" sldId="313"/>
            <ac:spMk id="2" creationId="{114E4ACE-362F-B666-24A4-EC874D044654}"/>
          </ac:spMkLst>
        </pc:spChg>
        <pc:spChg chg="del">
          <ac:chgData name="Rob Panchuk" userId="675f4fa9e28a6d0f" providerId="LiveId" clId="{C03D2B7E-AD99-4057-8F4B-CE8F004E00DF}" dt="2023-05-01T22:56:03.900" v="113" actId="478"/>
          <ac:spMkLst>
            <pc:docMk/>
            <pc:sldMk cId="1382377298" sldId="313"/>
            <ac:spMk id="3" creationId="{1E17CCCB-99D4-5E4E-136C-AD74061D3A78}"/>
          </ac:spMkLst>
        </pc:spChg>
        <pc:spChg chg="mod">
          <ac:chgData name="Rob Panchuk" userId="675f4fa9e28a6d0f" providerId="LiveId" clId="{C03D2B7E-AD99-4057-8F4B-CE8F004E00DF}" dt="2023-05-01T22:58:09.254" v="442" actId="20577"/>
          <ac:spMkLst>
            <pc:docMk/>
            <pc:sldMk cId="1382377298" sldId="313"/>
            <ac:spMk id="4" creationId="{1004831E-950B-79CF-293C-7D41BC8DB4C9}"/>
          </ac:spMkLst>
        </pc:spChg>
        <pc:spChg chg="del">
          <ac:chgData name="Rob Panchuk" userId="675f4fa9e28a6d0f" providerId="LiveId" clId="{C03D2B7E-AD99-4057-8F4B-CE8F004E00DF}" dt="2023-05-01T22:55:58.974" v="111" actId="478"/>
          <ac:spMkLst>
            <pc:docMk/>
            <pc:sldMk cId="1382377298" sldId="313"/>
            <ac:spMk id="5" creationId="{42747275-06C5-CBBC-309A-51C6263C4577}"/>
          </ac:spMkLst>
        </pc:spChg>
        <pc:spChg chg="del">
          <ac:chgData name="Rob Panchuk" userId="675f4fa9e28a6d0f" providerId="LiveId" clId="{C03D2B7E-AD99-4057-8F4B-CE8F004E00DF}" dt="2023-05-01T22:56:01.004" v="112" actId="478"/>
          <ac:spMkLst>
            <pc:docMk/>
            <pc:sldMk cId="1382377298" sldId="313"/>
            <ac:spMk id="6" creationId="{7F0E404D-8F8D-E4BF-518F-69561B81BF99}"/>
          </ac:spMkLst>
        </pc:spChg>
      </pc:sldChg>
      <pc:sldChg chg="delSp modSp new mod">
        <pc:chgData name="Rob Panchuk" userId="675f4fa9e28a6d0f" providerId="LiveId" clId="{C03D2B7E-AD99-4057-8F4B-CE8F004E00DF}" dt="2023-05-01T23:00:24.334" v="656" actId="20577"/>
        <pc:sldMkLst>
          <pc:docMk/>
          <pc:sldMk cId="1961611686" sldId="314"/>
        </pc:sldMkLst>
        <pc:spChg chg="mod">
          <ac:chgData name="Rob Panchuk" userId="675f4fa9e28a6d0f" providerId="LiveId" clId="{C03D2B7E-AD99-4057-8F4B-CE8F004E00DF}" dt="2023-05-01T22:54:58.550" v="92" actId="20577"/>
          <ac:spMkLst>
            <pc:docMk/>
            <pc:sldMk cId="1961611686" sldId="314"/>
            <ac:spMk id="2" creationId="{C79FBC7B-B261-E620-8896-7F4A79DC5030}"/>
          </ac:spMkLst>
        </pc:spChg>
        <pc:spChg chg="del">
          <ac:chgData name="Rob Panchuk" userId="675f4fa9e28a6d0f" providerId="LiveId" clId="{C03D2B7E-AD99-4057-8F4B-CE8F004E00DF}" dt="2023-05-01T22:58:22.684" v="445" actId="478"/>
          <ac:spMkLst>
            <pc:docMk/>
            <pc:sldMk cId="1961611686" sldId="314"/>
            <ac:spMk id="3" creationId="{8C29F7E5-1AF3-0AD6-DB41-AF2A16E396DF}"/>
          </ac:spMkLst>
        </pc:spChg>
        <pc:spChg chg="mod">
          <ac:chgData name="Rob Panchuk" userId="675f4fa9e28a6d0f" providerId="LiveId" clId="{C03D2B7E-AD99-4057-8F4B-CE8F004E00DF}" dt="2023-05-01T23:00:24.334" v="656" actId="20577"/>
          <ac:spMkLst>
            <pc:docMk/>
            <pc:sldMk cId="1961611686" sldId="314"/>
            <ac:spMk id="4" creationId="{5818D196-6B6F-3104-4802-A2282666A112}"/>
          </ac:spMkLst>
        </pc:spChg>
        <pc:spChg chg="del">
          <ac:chgData name="Rob Panchuk" userId="675f4fa9e28a6d0f" providerId="LiveId" clId="{C03D2B7E-AD99-4057-8F4B-CE8F004E00DF}" dt="2023-05-01T22:58:20.044" v="443" actId="478"/>
          <ac:spMkLst>
            <pc:docMk/>
            <pc:sldMk cId="1961611686" sldId="314"/>
            <ac:spMk id="5" creationId="{58C532F0-ECCD-B8E2-3990-BA2AF20A3637}"/>
          </ac:spMkLst>
        </pc:spChg>
        <pc:spChg chg="del">
          <ac:chgData name="Rob Panchuk" userId="675f4fa9e28a6d0f" providerId="LiveId" clId="{C03D2B7E-AD99-4057-8F4B-CE8F004E00DF}" dt="2023-05-01T22:58:21.164" v="444" actId="478"/>
          <ac:spMkLst>
            <pc:docMk/>
            <pc:sldMk cId="1961611686" sldId="314"/>
            <ac:spMk id="6" creationId="{18CF59D2-ED1F-1F06-97CA-9C6F4E99F212}"/>
          </ac:spMkLst>
        </pc:spChg>
      </pc:sldChg>
      <pc:sldChg chg="delSp modSp new mod">
        <pc:chgData name="Rob Panchuk" userId="675f4fa9e28a6d0f" providerId="LiveId" clId="{C03D2B7E-AD99-4057-8F4B-CE8F004E00DF}" dt="2023-05-01T23:05:26.199" v="921" actId="20577"/>
        <pc:sldMkLst>
          <pc:docMk/>
          <pc:sldMk cId="850469488" sldId="315"/>
        </pc:sldMkLst>
        <pc:spChg chg="mod">
          <ac:chgData name="Rob Panchuk" userId="675f4fa9e28a6d0f" providerId="LiveId" clId="{C03D2B7E-AD99-4057-8F4B-CE8F004E00DF}" dt="2023-05-01T23:03:48.477" v="686" actId="20577"/>
          <ac:spMkLst>
            <pc:docMk/>
            <pc:sldMk cId="850469488" sldId="315"/>
            <ac:spMk id="2" creationId="{4D182265-CD10-6990-E67B-1030BD9960B5}"/>
          </ac:spMkLst>
        </pc:spChg>
        <pc:spChg chg="del">
          <ac:chgData name="Rob Panchuk" userId="675f4fa9e28a6d0f" providerId="LiveId" clId="{C03D2B7E-AD99-4057-8F4B-CE8F004E00DF}" dt="2023-05-01T23:03:51.500" v="687" actId="478"/>
          <ac:spMkLst>
            <pc:docMk/>
            <pc:sldMk cId="850469488" sldId="315"/>
            <ac:spMk id="3" creationId="{4B471B33-DD99-C8A4-5B4E-44924B7081D1}"/>
          </ac:spMkLst>
        </pc:spChg>
        <pc:spChg chg="del">
          <ac:chgData name="Rob Panchuk" userId="675f4fa9e28a6d0f" providerId="LiveId" clId="{C03D2B7E-AD99-4057-8F4B-CE8F004E00DF}" dt="2023-05-01T23:03:52.820" v="688" actId="478"/>
          <ac:spMkLst>
            <pc:docMk/>
            <pc:sldMk cId="850469488" sldId="315"/>
            <ac:spMk id="4" creationId="{9AFDC7A9-1C74-1262-FC49-C5DF45ADA042}"/>
          </ac:spMkLst>
        </pc:spChg>
        <pc:spChg chg="del">
          <ac:chgData name="Rob Panchuk" userId="675f4fa9e28a6d0f" providerId="LiveId" clId="{C03D2B7E-AD99-4057-8F4B-CE8F004E00DF}" dt="2023-05-01T23:03:54.420" v="689" actId="478"/>
          <ac:spMkLst>
            <pc:docMk/>
            <pc:sldMk cId="850469488" sldId="315"/>
            <ac:spMk id="5" creationId="{A9A69EB3-527E-E483-4CFB-F31C7EF036CE}"/>
          </ac:spMkLst>
        </pc:spChg>
        <pc:spChg chg="mod">
          <ac:chgData name="Rob Panchuk" userId="675f4fa9e28a6d0f" providerId="LiveId" clId="{C03D2B7E-AD99-4057-8F4B-CE8F004E00DF}" dt="2023-05-01T23:05:26.199" v="921" actId="20577"/>
          <ac:spMkLst>
            <pc:docMk/>
            <pc:sldMk cId="850469488" sldId="315"/>
            <ac:spMk id="6" creationId="{242AECC1-7AC4-5E7F-2D6D-1BBCDDC5081A}"/>
          </ac:spMkLst>
        </pc:spChg>
      </pc:sldChg>
      <pc:sldChg chg="modSp new del mod">
        <pc:chgData name="Rob Panchuk" userId="675f4fa9e28a6d0f" providerId="LiveId" clId="{C03D2B7E-AD99-4057-8F4B-CE8F004E00DF}" dt="2023-05-01T23:00:59.101" v="657" actId="47"/>
        <pc:sldMkLst>
          <pc:docMk/>
          <pc:sldMk cId="3128036703" sldId="315"/>
        </pc:sldMkLst>
        <pc:spChg chg="mod">
          <ac:chgData name="Rob Panchuk" userId="675f4fa9e28a6d0f" providerId="LiveId" clId="{C03D2B7E-AD99-4057-8F4B-CE8F004E00DF}" dt="2023-05-01T22:55:11.477" v="109" actId="20577"/>
          <ac:spMkLst>
            <pc:docMk/>
            <pc:sldMk cId="3128036703" sldId="315"/>
            <ac:spMk id="2" creationId="{82B6889E-659E-5EC5-4DDF-ECF0601D893E}"/>
          </ac:spMkLst>
        </pc:spChg>
      </pc:sldChg>
      <pc:sldChg chg="delSp modSp new mod">
        <pc:chgData name="Rob Panchuk" userId="675f4fa9e28a6d0f" providerId="LiveId" clId="{C03D2B7E-AD99-4057-8F4B-CE8F004E00DF}" dt="2023-05-01T23:54:51.393" v="1771" actId="20577"/>
        <pc:sldMkLst>
          <pc:docMk/>
          <pc:sldMk cId="3528120591" sldId="316"/>
        </pc:sldMkLst>
        <pc:spChg chg="mod">
          <ac:chgData name="Rob Panchuk" userId="675f4fa9e28a6d0f" providerId="LiveId" clId="{C03D2B7E-AD99-4057-8F4B-CE8F004E00DF}" dt="2023-05-01T23:51:16.517" v="1292" actId="20577"/>
          <ac:spMkLst>
            <pc:docMk/>
            <pc:sldMk cId="3528120591" sldId="316"/>
            <ac:spMk id="2" creationId="{356AE454-A1FE-6B1B-3EFF-61A8A4483223}"/>
          </ac:spMkLst>
        </pc:spChg>
        <pc:spChg chg="del">
          <ac:chgData name="Rob Panchuk" userId="675f4fa9e28a6d0f" providerId="LiveId" clId="{C03D2B7E-AD99-4057-8F4B-CE8F004E00DF}" dt="2023-05-01T23:51:19.780" v="1293" actId="478"/>
          <ac:spMkLst>
            <pc:docMk/>
            <pc:sldMk cId="3528120591" sldId="316"/>
            <ac:spMk id="3" creationId="{D0A4B0EF-B249-35A7-DEED-03E457E36C06}"/>
          </ac:spMkLst>
        </pc:spChg>
        <pc:spChg chg="del">
          <ac:chgData name="Rob Panchuk" userId="675f4fa9e28a6d0f" providerId="LiveId" clId="{C03D2B7E-AD99-4057-8F4B-CE8F004E00DF}" dt="2023-05-01T23:51:21.716" v="1294" actId="478"/>
          <ac:spMkLst>
            <pc:docMk/>
            <pc:sldMk cId="3528120591" sldId="316"/>
            <ac:spMk id="4" creationId="{DA559D9F-A6B7-E4DE-84C6-51641AEF5064}"/>
          </ac:spMkLst>
        </pc:spChg>
        <pc:spChg chg="del">
          <ac:chgData name="Rob Panchuk" userId="675f4fa9e28a6d0f" providerId="LiveId" clId="{C03D2B7E-AD99-4057-8F4B-CE8F004E00DF}" dt="2023-05-01T23:51:23.292" v="1295" actId="478"/>
          <ac:spMkLst>
            <pc:docMk/>
            <pc:sldMk cId="3528120591" sldId="316"/>
            <ac:spMk id="5" creationId="{6FD98435-4B9E-96CD-C645-7D849451FA81}"/>
          </ac:spMkLst>
        </pc:spChg>
        <pc:spChg chg="mod">
          <ac:chgData name="Rob Panchuk" userId="675f4fa9e28a6d0f" providerId="LiveId" clId="{C03D2B7E-AD99-4057-8F4B-CE8F004E00DF}" dt="2023-05-01T23:54:51.393" v="1771" actId="20577"/>
          <ac:spMkLst>
            <pc:docMk/>
            <pc:sldMk cId="3528120591" sldId="316"/>
            <ac:spMk id="6" creationId="{4AA6620F-6868-26EC-6769-32694BDC3CE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dirty="0"/>
              <a:t>ORMHA 2022/23</a:t>
            </a:r>
          </a:p>
        </c:rich>
      </c:tx>
      <c:layout>
        <c:manualLayout>
          <c:xMode val="edge"/>
          <c:yMode val="edge"/>
          <c:x val="0.55329447719508507"/>
          <c:y val="2.41243250570962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0862892554404077"/>
          <c:y val="3.2260745313431177E-3"/>
          <c:w val="0.5499360208925631"/>
          <c:h val="0.99476740475030345"/>
        </c:manualLayout>
      </c:layout>
      <c:doughnutChart>
        <c:varyColors val="1"/>
        <c:ser>
          <c:idx val="3"/>
          <c:order val="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11-4F58-B7D4-FE91044C8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11-4F58-B7D4-FE91044C8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11-4F58-B7D4-FE91044C8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11-4F58-B7D4-FE91044C8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C11-4F58-B7D4-FE91044C8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C11-4F58-B7D4-FE91044C847F}"/>
              </c:ext>
            </c:extLst>
          </c:dPt>
          <c:dPt>
            <c:idx val="6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C11-4F58-B7D4-FE91044C847F}"/>
              </c:ext>
            </c:extLst>
          </c:dPt>
          <c:dLbls>
            <c:dLbl>
              <c:idx val="1"/>
              <c:layout>
                <c:manualLayout>
                  <c:x val="-3.6549565919644658E-2"/>
                  <c:y val="-9.668839947809581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11-4F58-B7D4-FE91044C847F}"/>
                </c:ext>
              </c:extLst>
            </c:dLbl>
            <c:dLbl>
              <c:idx val="2"/>
              <c:layout>
                <c:manualLayout>
                  <c:x val="-4.3912180249703246E-2"/>
                  <c:y val="-9.187481224893805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11-4F58-B7D4-FE91044C847F}"/>
                </c:ext>
              </c:extLst>
            </c:dLbl>
            <c:dLbl>
              <c:idx val="3"/>
              <c:layout>
                <c:manualLayout>
                  <c:x val="-6.1437193832552334E-2"/>
                  <c:y val="-5.29462630238132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11-4F58-B7D4-FE91044C847F}"/>
                </c:ext>
              </c:extLst>
            </c:dLbl>
            <c:dLbl>
              <c:idx val="4"/>
              <c:layout>
                <c:manualLayout>
                  <c:x val="-1.5968065545346636E-2"/>
                  <c:y val="-4.59374061244690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3360000" spcFirstLastPara="1" vertOverflow="clip" horzOverflow="clip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11-4F58-B7D4-FE91044C847F}"/>
                </c:ext>
              </c:extLst>
            </c:dLbl>
            <c:dLbl>
              <c:idx val="5"/>
              <c:layout>
                <c:manualLayout>
                  <c:x val="-1.4744571841780699E-2"/>
                  <c:y val="-8.38248798737869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4500000" spcFirstLastPara="1" vertOverflow="clip" horzOverflow="clip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C11-4F58-B7D4-FE91044C847F}"/>
                </c:ext>
              </c:extLst>
            </c:dLbl>
            <c:dLbl>
              <c:idx val="6"/>
              <c:layout>
                <c:manualLayout>
                  <c:x val="-8.0217199570701437E-3"/>
                  <c:y val="-0.1293508066781687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5220000" spcFirstLastPara="1" vertOverflow="clip" horzOverflow="clip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042823594419118"/>
                      <c:h val="6.97476615491856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6C11-4F58-B7D4-FE91044C84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Sheet3!$J$12:$J$18</c:f>
              <c:strCache>
                <c:ptCount val="7"/>
                <c:pt idx="0">
                  <c:v>Ice Rental</c:v>
                </c:pt>
                <c:pt idx="1">
                  <c:v>Equipment Purchases</c:v>
                </c:pt>
                <c:pt idx="2">
                  <c:v>Referees</c:v>
                </c:pt>
                <c:pt idx="3">
                  <c:v>Insurance</c:v>
                </c:pt>
                <c:pt idx="4">
                  <c:v>Financial Charges</c:v>
                </c:pt>
                <c:pt idx="5">
                  <c:v>Development</c:v>
                </c:pt>
                <c:pt idx="6">
                  <c:v>Other</c:v>
                </c:pt>
              </c:strCache>
            </c:strRef>
          </c:cat>
          <c:val>
            <c:numRef>
              <c:f>Sheet3!$N$12:$N$18</c:f>
              <c:numCache>
                <c:formatCode>0%</c:formatCode>
                <c:ptCount val="7"/>
                <c:pt idx="0">
                  <c:v>0.61920578395470804</c:v>
                </c:pt>
                <c:pt idx="1">
                  <c:v>0.12106056367417789</c:v>
                </c:pt>
                <c:pt idx="2">
                  <c:v>6.7374501487543592E-2</c:v>
                </c:pt>
                <c:pt idx="3">
                  <c:v>6.8962683891955187E-2</c:v>
                </c:pt>
                <c:pt idx="4">
                  <c:v>6.0974796473921684E-2</c:v>
                </c:pt>
                <c:pt idx="5">
                  <c:v>3.351667432286002E-2</c:v>
                </c:pt>
                <c:pt idx="6">
                  <c:v>2.890499619483369E-2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C11-4F58-B7D4-FE91044C8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0-6C11-4F58-B7D4-FE91044C847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2-6C11-4F58-B7D4-FE91044C847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4-6C11-4F58-B7D4-FE91044C847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6-6C11-4F58-B7D4-FE91044C847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8-6C11-4F58-B7D4-FE91044C847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A-6C11-4F58-B7D4-FE91044C847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C-6C11-4F58-B7D4-FE91044C847F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Sheet3!$J$12:$J$18</c15:sqref>
                        </c15:formulaRef>
                      </c:ext>
                    </c:extLst>
                    <c:strCache>
                      <c:ptCount val="7"/>
                      <c:pt idx="0">
                        <c:v>Ice Rental</c:v>
                      </c:pt>
                      <c:pt idx="1">
                        <c:v>Equipment Purchases</c:v>
                      </c:pt>
                      <c:pt idx="2">
                        <c:v>Referees</c:v>
                      </c:pt>
                      <c:pt idx="3">
                        <c:v>Insurance</c:v>
                      </c:pt>
                      <c:pt idx="4">
                        <c:v>Financial Charges</c:v>
                      </c:pt>
                      <c:pt idx="5">
                        <c:v>Development</c:v>
                      </c:pt>
                      <c:pt idx="6">
                        <c:v>Other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Sheet3!$K$12:$K$18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D-6C11-4F58-B7D4-FE91044C847F}"/>
                  </c:ext>
                </c:extLst>
              </c15:ser>
            </c15:filteredPieSeries>
            <c15:filteredPieSeries>
              <c15:ser>
                <c:idx val="1"/>
                <c:order val="1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6C11-4F58-B7D4-FE91044C847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6C11-4F58-B7D4-FE91044C847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6C11-4F58-B7D4-FE91044C847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6C11-4F58-B7D4-FE91044C847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7-6C11-4F58-B7D4-FE91044C847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9-6C11-4F58-B7D4-FE91044C847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B-6C11-4F58-B7D4-FE91044C847F}"/>
                    </c:ext>
                  </c:extLst>
                </c:dPt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Sheet3!$J$12:$J$18</c15:sqref>
                        </c15:formulaRef>
                      </c:ext>
                    </c:extLst>
                    <c:strCache>
                      <c:ptCount val="7"/>
                      <c:pt idx="0">
                        <c:v>Ice Rental</c:v>
                      </c:pt>
                      <c:pt idx="1">
                        <c:v>Equipment Purchases</c:v>
                      </c:pt>
                      <c:pt idx="2">
                        <c:v>Referees</c:v>
                      </c:pt>
                      <c:pt idx="3">
                        <c:v>Insurance</c:v>
                      </c:pt>
                      <c:pt idx="4">
                        <c:v>Financial Charges</c:v>
                      </c:pt>
                      <c:pt idx="5">
                        <c:v>Development</c:v>
                      </c:pt>
                      <c:pt idx="6">
                        <c:v>Other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Sheet3!$L$12:$L$18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6C11-4F58-B7D4-FE91044C847F}"/>
                  </c:ext>
                </c:extLst>
              </c15:ser>
            </c15:filteredPieSeries>
            <c15:filteredPieSeries>
              <c15:ser>
                <c:idx val="2"/>
                <c:order val="2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6C11-4F58-B7D4-FE91044C847F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0-6C11-4F58-B7D4-FE91044C847F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6C11-4F58-B7D4-FE91044C847F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4-6C11-4F58-B7D4-FE91044C847F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6-6C11-4F58-B7D4-FE91044C847F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8-6C11-4F58-B7D4-FE91044C847F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A-6C11-4F58-B7D4-FE91044C847F}"/>
                    </c:ext>
                  </c:extLst>
                </c:dPt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Sheet3!$J$12:$J$18</c15:sqref>
                        </c15:formulaRef>
                      </c:ext>
                    </c:extLst>
                    <c:strCache>
                      <c:ptCount val="7"/>
                      <c:pt idx="0">
                        <c:v>Ice Rental</c:v>
                      </c:pt>
                      <c:pt idx="1">
                        <c:v>Equipment Purchases</c:v>
                      </c:pt>
                      <c:pt idx="2">
                        <c:v>Referees</c:v>
                      </c:pt>
                      <c:pt idx="3">
                        <c:v>Insurance</c:v>
                      </c:pt>
                      <c:pt idx="4">
                        <c:v>Financial Charges</c:v>
                      </c:pt>
                      <c:pt idx="5">
                        <c:v>Development</c:v>
                      </c:pt>
                      <c:pt idx="6">
                        <c:v>Other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Sheet3!$M$12:$M$18</c15:sqref>
                        </c15:formulaRef>
                      </c:ext>
                    </c:extLst>
                    <c:numCache>
                      <c:formatCode>_-"$"* #,##0_-;\-"$"* #,##0_-;_-"$"* "-"??_-;_-@_-</c:formatCode>
                      <c:ptCount val="7"/>
                      <c:pt idx="0">
                        <c:v>194427</c:v>
                      </c:pt>
                      <c:pt idx="1">
                        <c:v>38012.31</c:v>
                      </c:pt>
                      <c:pt idx="2">
                        <c:v>21155.200000000001</c:v>
                      </c:pt>
                      <c:pt idx="3">
                        <c:v>21653.879999999997</c:v>
                      </c:pt>
                      <c:pt idx="4">
                        <c:v>19145.73</c:v>
                      </c:pt>
                      <c:pt idx="5">
                        <c:v>10524.04</c:v>
                      </c:pt>
                      <c:pt idx="6">
                        <c:v>9076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B-6C11-4F58-B7D4-FE91044C847F}"/>
                  </c:ext>
                </c:extLst>
              </c15:ser>
            </c15:filteredPieSeries>
          </c:ext>
        </c:extLst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0.67915</cdr:x>
      <cdr:y>0.21102</cdr:y>
    </cdr:from>
    <cdr:to>
      <cdr:x>0.8998</cdr:x>
      <cdr:y>0.57215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20EF194-15ED-A7F1-8AA5-D1E6D6F31C4D}"/>
            </a:ext>
          </a:extLst>
        </cdr:cNvPr>
        <cdr:cNvSpPr txBox="1"/>
      </cdr:nvSpPr>
      <cdr:spPr>
        <a:xfrm xmlns:a="http://schemas.openxmlformats.org/drawingml/2006/main">
          <a:off x="6391276" y="1385889"/>
          <a:ext cx="2076450" cy="2371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CA" sz="1100" dirty="0"/>
            <a:t>Total Revenue for 2021/22: $326,072</a:t>
          </a:r>
        </a:p>
        <a:p xmlns:a="http://schemas.openxmlformats.org/drawingml/2006/main">
          <a:endParaRPr lang="en-CA" sz="1100" dirty="0"/>
        </a:p>
        <a:p xmlns:a="http://schemas.openxmlformats.org/drawingml/2006/main">
          <a:r>
            <a:rPr lang="en-CA" sz="1100" dirty="0"/>
            <a:t>Total Expenses</a:t>
          </a:r>
          <a:r>
            <a:rPr lang="en-CA" sz="1100" baseline="0" dirty="0"/>
            <a:t> for 2021/22: $313,994</a:t>
          </a:r>
        </a:p>
        <a:p xmlns:a="http://schemas.openxmlformats.org/drawingml/2006/main">
          <a:endParaRPr lang="en-CA" sz="1100" baseline="0" dirty="0"/>
        </a:p>
        <a:p xmlns:a="http://schemas.openxmlformats.org/drawingml/2006/main">
          <a:r>
            <a:rPr lang="en-CA" sz="1100" baseline="0" dirty="0"/>
            <a:t>Difference for 2021/22: +$12,802</a:t>
          </a:r>
          <a:endParaRPr lang="en-CA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67050" cy="46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08437" y="0"/>
            <a:ext cx="3067050" cy="46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93175"/>
            <a:ext cx="3067050" cy="46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08437" y="8893175"/>
            <a:ext cx="3067050" cy="46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87003d9e2b_0_15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87003d9e2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87003d9e2b_0_21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87003d9e2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7003d9e2b_0_1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87003d9e2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</p:txBody>
      </p:sp>
      <p:sp>
        <p:nvSpPr>
          <p:cNvPr id="196" name="Google Shape;19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2233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2759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7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3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7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d38aa232af_0_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d38aa232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d2eac02ab9_0_5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gd2eac02ab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d32c38dba8_0_72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d32c38dba8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d2eac02ab9_2_1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d2eac02ab9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d32c38dba8_0_16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d32c38dba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d2eac02ab9_2_1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d2eac02ab9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71971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d32c38dba8_0_31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gd32c38dba8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d32c38dba8_0_1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gd32c38dba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cb9be4f10b_0_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gcb9be4f1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d35e2c34da_0_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0" i="0" u="none" strike="noStrike" cap="none" baseline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perience</a:t>
            </a:r>
            <a:r>
              <a:rPr lang="en-US" sz="18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gd35e2c34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d32c38dba8_0_47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d32c38dba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83b940fb8d_1_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83b940fb8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32c38dba8_0_57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d32c38dba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58ab1f9f0_6_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858ab1f9f0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859abb2417_0_0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00" cy="4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g859abb24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:notes"/>
          <p:cNvSpPr txBox="1">
            <a:spLocks noGrp="1"/>
          </p:cNvSpPr>
          <p:nvPr>
            <p:ph type="body" idx="1"/>
          </p:nvPr>
        </p:nvSpPr>
        <p:spPr>
          <a:xfrm>
            <a:off x="708025" y="4448175"/>
            <a:ext cx="5661025" cy="421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 type="tbl">
  <p:cSld name="TAB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bingo@ormha.ca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certifications@ormha.c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y@ormha.ca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ORMHA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2023/24</a:t>
            </a:r>
            <a:r>
              <a:rPr lang="en-US" sz="4400" b="1" dirty="0">
                <a:solidFill>
                  <a:schemeClr val="lt1"/>
                </a:solidFill>
              </a:rPr>
              <a:t> </a:t>
            </a: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Annual General Meeting (AGM)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May 9 , 2024 7 PM</a:t>
            </a:r>
            <a:endParaRPr sz="24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lt1"/>
                </a:solidFill>
              </a:rPr>
              <a:t>Webinar Format</a:t>
            </a:r>
            <a:endParaRPr sz="2400" b="1" dirty="0">
              <a:solidFill>
                <a:schemeClr val="lt1"/>
              </a:solidFill>
            </a:endParaRPr>
          </a:p>
        </p:txBody>
      </p:sp>
      <p:pic>
        <p:nvPicPr>
          <p:cNvPr id="83" name="Google Shape;83;p12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7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dk1"/>
                </a:solidFill>
              </a:rPr>
              <a:t>2022/23 ORMHA Executive</a:t>
            </a:r>
            <a:endParaRPr sz="4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4" name="Google Shape;174;p27"/>
          <p:cNvGraphicFramePr/>
          <p:nvPr>
            <p:extLst>
              <p:ext uri="{D42A27DB-BD31-4B8C-83A1-F6EECF244321}">
                <p14:modId xmlns:p14="http://schemas.microsoft.com/office/powerpoint/2010/main" val="2639178552"/>
              </p:ext>
            </p:extLst>
          </p:nvPr>
        </p:nvGraphicFramePr>
        <p:xfrm>
          <a:off x="457200" y="1523997"/>
          <a:ext cx="8229600" cy="4934175"/>
        </p:xfrm>
        <a:graphic>
          <a:graphicData uri="http://schemas.openxmlformats.org/drawingml/2006/table">
            <a:tbl>
              <a:tblPr>
                <a:noFill/>
                <a:tableStyleId>{B6F9EDA9-E151-49B1-8AAE-0052771C0A59}</a:tableStyleId>
              </a:tblPr>
              <a:tblGrid>
                <a:gridCol w="398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0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0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Executive Members</a:t>
                      </a:r>
                      <a:endParaRPr sz="14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President: Cameron Legault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Webmaster: Jason Kennedy</a:t>
                      </a:r>
                      <a:endParaRPr b="0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1st VP - House: Vacant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 b="0" dirty="0"/>
                        <a:t>  Certifications: Vacant*</a:t>
                      </a:r>
                      <a:endParaRPr b="0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2nd VP - Competitive: Matt Klassen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0"/>
                        <a:t>   </a:t>
                      </a:r>
                      <a:r>
                        <a:rPr lang="en-US" sz="1800" b="0"/>
                        <a:t>Referee in Chief: Lou Matura</a:t>
                      </a:r>
                      <a:endParaRPr b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Past President: Kevin Bean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0" dirty="0"/>
                        <a:t>  Sponsorship: Vacant</a:t>
                      </a:r>
                      <a:endParaRPr sz="1800" b="0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Secretary: Steve Fry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Equipment: Rob </a:t>
                      </a:r>
                      <a:r>
                        <a:rPr lang="en-US" sz="1800" b="0" dirty="0" err="1"/>
                        <a:t>Panchuk</a:t>
                      </a:r>
                      <a:endParaRPr sz="14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Registrar: Elizabeth Klassen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Bingo:  Virginia Legault</a:t>
                      </a:r>
                      <a:endParaRPr sz="14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Treasurer: Rob Smith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Tournaments: </a:t>
                      </a:r>
                      <a:r>
                        <a:rPr lang="en-US" sz="1400" b="0" dirty="0"/>
                        <a:t>Rob </a:t>
                      </a:r>
                      <a:r>
                        <a:rPr lang="en-US" sz="1400" b="0" dirty="0" err="1"/>
                        <a:t>Panchuk</a:t>
                      </a:r>
                      <a:r>
                        <a:rPr lang="en-US" sz="1400" b="0" dirty="0"/>
                        <a:t>/ Nancy </a:t>
                      </a:r>
                      <a:r>
                        <a:rPr lang="en-US" sz="1400" b="0" dirty="0" err="1"/>
                        <a:t>Rheaume</a:t>
                      </a:r>
                      <a:endParaRPr sz="14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Ice Scheduler: Nicole Amadio</a:t>
                      </a:r>
                      <a:endParaRPr sz="18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DAL – Vacant</a:t>
                      </a:r>
                      <a:endParaRPr sz="1400" b="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dirty="0"/>
                        <a:t>  Risk and Safety: Steve McMaster</a:t>
                      </a:r>
                      <a:endParaRPr sz="1800" b="0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dirty="0"/>
                        <a:t>  DAL 4:  Vacant</a:t>
                      </a:r>
                      <a:endParaRPr sz="1800" b="0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dk1"/>
                </a:solidFill>
              </a:rPr>
              <a:t>2022/23 ORMHA Executive</a:t>
            </a:r>
            <a:endParaRPr sz="4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1" name="Google Shape;181;p28"/>
          <p:cNvGraphicFramePr/>
          <p:nvPr>
            <p:extLst>
              <p:ext uri="{D42A27DB-BD31-4B8C-83A1-F6EECF244321}">
                <p14:modId xmlns:p14="http://schemas.microsoft.com/office/powerpoint/2010/main" val="2698320583"/>
              </p:ext>
            </p:extLst>
          </p:nvPr>
        </p:nvGraphicFramePr>
        <p:xfrm>
          <a:off x="457200" y="1523997"/>
          <a:ext cx="8229600" cy="4441100"/>
        </p:xfrm>
        <a:graphic>
          <a:graphicData uri="http://schemas.openxmlformats.org/drawingml/2006/table">
            <a:tbl>
              <a:tblPr>
                <a:noFill/>
                <a:tableStyleId>{B6F9EDA9-E151-49B1-8AAE-0052771C0A59}</a:tableStyleId>
              </a:tblPr>
              <a:tblGrid>
                <a:gridCol w="4534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0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</a:rPr>
                        <a:t>Level Convenors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U7: Jay Higgins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/>
                        <a:t>  </a:t>
                      </a:r>
                      <a:endParaRPr sz="18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U9: Jenn Gordon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 </a:t>
                      </a:r>
                      <a:endParaRPr sz="18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U11: Kevin Murphy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  </a:t>
                      </a:r>
                      <a:endParaRPr sz="18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U13: Kevin Murphy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U15: Tara Hawkins/Steve McMaster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U18: Brad McMahon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U21: </a:t>
                      </a: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Steve Moffat</a:t>
                      </a:r>
                      <a:endParaRPr sz="1800" b="1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 </a:t>
                      </a:r>
                      <a:endParaRPr sz="18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2023/24 Annual General Report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29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8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>
                <a:solidFill>
                  <a:srgbClr val="000000"/>
                </a:solidFill>
              </a:rPr>
              <a:t>ANNUAL GENERAL REPORT</a:t>
            </a: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1"/>
          <p:cNvSpPr txBox="1">
            <a:spLocks noGrp="1"/>
          </p:cNvSpPr>
          <p:nvPr>
            <p:ph type="body" idx="1"/>
          </p:nvPr>
        </p:nvSpPr>
        <p:spPr>
          <a:xfrm>
            <a:off x="457200" y="1417626"/>
            <a:ext cx="8229600" cy="5084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238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</a:pPr>
            <a:r>
              <a:rPr lang="en-US" sz="2900" b="1" dirty="0"/>
              <a:t>Registration (House League Players)</a:t>
            </a:r>
            <a:endParaRPr sz="2900" b="1" dirty="0"/>
          </a:p>
          <a:p>
            <a:pPr marL="914400" marR="0" lvl="1" indent="-4127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Char char="•"/>
            </a:pPr>
            <a:r>
              <a:rPr lang="en-US" dirty="0"/>
              <a:t>2020-2021:</a:t>
            </a:r>
            <a:endParaRPr dirty="0"/>
          </a:p>
          <a:p>
            <a:pPr marL="1828800" marR="0" lvl="3" indent="-4127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Char char="–"/>
            </a:pPr>
            <a:r>
              <a:rPr lang="en-US" sz="2800" dirty="0"/>
              <a:t>Phase 1 - 387 (-13%)</a:t>
            </a:r>
            <a:endParaRPr sz="2800" dirty="0"/>
          </a:p>
          <a:p>
            <a:pPr marL="1828800" marR="0" lvl="3" indent="-4127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Char char="–"/>
            </a:pPr>
            <a:r>
              <a:rPr lang="en-US" sz="2800" dirty="0"/>
              <a:t>Phase 2 - 274 participated (-39%)</a:t>
            </a:r>
            <a:endParaRPr lang="en-US" sz="2400" dirty="0"/>
          </a:p>
          <a:p>
            <a:pPr marL="914400" marR="0" lvl="1" indent="-4127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Char char="•"/>
            </a:pPr>
            <a:r>
              <a:rPr lang="en-US" dirty="0"/>
              <a:t>2021-2022:  430</a:t>
            </a:r>
          </a:p>
          <a:p>
            <a:pPr marL="914400" marR="0" lvl="1" indent="-4127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Char char="•"/>
            </a:pPr>
            <a:r>
              <a:rPr lang="en-US" dirty="0"/>
              <a:t>2022-2023:  430</a:t>
            </a:r>
          </a:p>
          <a:p>
            <a:pPr marL="914400" marR="0" lvl="1" indent="-4127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Char char="•"/>
            </a:pPr>
            <a:r>
              <a:rPr lang="en-US" dirty="0"/>
              <a:t>2023-2024:  427</a:t>
            </a:r>
          </a:p>
          <a:p>
            <a:pPr marL="1416050" marR="0" lvl="3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None/>
            </a:pPr>
            <a:endParaRPr lang="en-US" sz="2800" dirty="0"/>
          </a:p>
          <a:p>
            <a:pPr marL="1828800" marR="0" lvl="3" indent="-4127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900"/>
              <a:buChar char="–"/>
            </a:pPr>
            <a:endParaRPr sz="2900" dirty="0"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2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2023/24</a:t>
            </a:r>
            <a:r>
              <a:rPr lang="en-US" sz="4400" b="1" dirty="0">
                <a:solidFill>
                  <a:schemeClr val="lt1"/>
                </a:solidFill>
              </a:rPr>
              <a:t> Season</a:t>
            </a: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in Review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25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7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Regular Season Success!</a:t>
            </a:r>
            <a:endParaRPr sz="4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600"/>
              </a:spcBef>
            </a:pPr>
            <a:r>
              <a:rPr lang="en-CA" dirty="0"/>
              <a:t>U13A1 Division Champion</a:t>
            </a:r>
          </a:p>
          <a:p>
            <a:pPr indent="-457200">
              <a:spcBef>
                <a:spcPts val="600"/>
              </a:spcBef>
            </a:pPr>
            <a:r>
              <a:rPr lang="en-CA" dirty="0"/>
              <a:t>U15A1 Division Champion</a:t>
            </a:r>
          </a:p>
          <a:p>
            <a:pPr indent="-457200">
              <a:spcBef>
                <a:spcPts val="600"/>
              </a:spcBef>
            </a:pPr>
            <a:r>
              <a:rPr lang="en-CA" dirty="0"/>
              <a:t>U15B2 Division Champion</a:t>
            </a:r>
          </a:p>
          <a:p>
            <a:pPr marL="0" indent="0">
              <a:spcBef>
                <a:spcPts val="600"/>
              </a:spcBef>
              <a:buNone/>
            </a:pPr>
            <a:endParaRPr lang="en-CA" dirty="0"/>
          </a:p>
          <a:p>
            <a:pPr marL="0" indent="0">
              <a:spcBef>
                <a:spcPts val="600"/>
              </a:spcBef>
              <a:buNone/>
            </a:pPr>
            <a:endParaRPr lang="en-CA" dirty="0"/>
          </a:p>
          <a:p>
            <a:pPr marL="342900" marR="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083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Playoff Success!</a:t>
            </a:r>
            <a:endParaRPr sz="4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600"/>
              </a:spcBef>
            </a:pPr>
            <a:r>
              <a:rPr lang="en-CA" dirty="0"/>
              <a:t>U11C1 C Consolation Champions</a:t>
            </a:r>
          </a:p>
          <a:p>
            <a:pPr indent="-457200">
              <a:spcBef>
                <a:spcPts val="600"/>
              </a:spcBef>
            </a:pPr>
            <a:r>
              <a:rPr lang="en-CA" dirty="0"/>
              <a:t>U13A1 A Champions</a:t>
            </a:r>
          </a:p>
          <a:p>
            <a:pPr indent="-457200">
              <a:spcBef>
                <a:spcPts val="600"/>
              </a:spcBef>
            </a:pPr>
            <a:r>
              <a:rPr lang="en-CA" dirty="0"/>
              <a:t>U13B1 B Consolation Champions</a:t>
            </a:r>
          </a:p>
          <a:p>
            <a:pPr indent="-457200">
              <a:spcBef>
                <a:spcPts val="600"/>
              </a:spcBef>
            </a:pPr>
            <a:r>
              <a:rPr lang="en-CA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U15A1 A Champions</a:t>
            </a:r>
          </a:p>
          <a:p>
            <a:pPr indent="-457200">
              <a:spcBef>
                <a:spcPts val="600"/>
              </a:spcBef>
            </a:pPr>
            <a:r>
              <a:rPr lang="en-CA" dirty="0"/>
              <a:t>U15B3 B Competitive Champions</a:t>
            </a:r>
          </a:p>
          <a:p>
            <a:pPr indent="-457200">
              <a:spcBef>
                <a:spcPts val="600"/>
              </a:spcBef>
            </a:pPr>
            <a:r>
              <a:rPr lang="en-CA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U15B1 B </a:t>
            </a:r>
            <a:r>
              <a:rPr lang="en-CA" dirty="0"/>
              <a:t>Consolation Champions</a:t>
            </a:r>
          </a:p>
          <a:p>
            <a:pPr marL="0" indent="0">
              <a:spcBef>
                <a:spcPts val="600"/>
              </a:spcBef>
              <a:buNone/>
            </a:pPr>
            <a:endParaRPr lang="en-CA" dirty="0"/>
          </a:p>
          <a:p>
            <a:pPr marL="342900" marR="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5177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E4ACE-362F-B666-24A4-EC874D044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Bingo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04831E-950B-79CF-293C-7D41BC8DB4C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31743" y="1659835"/>
            <a:ext cx="8080513" cy="4038946"/>
          </a:xfrm>
        </p:spPr>
        <p:txBody>
          <a:bodyPr/>
          <a:lstStyle/>
          <a:p>
            <a:r>
              <a:rPr lang="en-CA" dirty="0"/>
              <a:t>Twelve teams participated this season</a:t>
            </a:r>
          </a:p>
          <a:p>
            <a:r>
              <a:rPr lang="en-CA" dirty="0"/>
              <a:t>Twenty-four total times to fill over the season</a:t>
            </a:r>
          </a:p>
          <a:p>
            <a:pPr lvl="1"/>
            <a:r>
              <a:rPr lang="en-CA" dirty="0"/>
              <a:t>Each team participated twice</a:t>
            </a:r>
          </a:p>
          <a:p>
            <a:r>
              <a:rPr lang="en-CA" dirty="0"/>
              <a:t>Each time pays the participating team $300</a:t>
            </a:r>
          </a:p>
          <a:p>
            <a:endParaRPr lang="en-CA" dirty="0"/>
          </a:p>
          <a:p>
            <a:r>
              <a:rPr lang="en-CA" dirty="0"/>
              <a:t>Times available this summer!</a:t>
            </a:r>
          </a:p>
          <a:p>
            <a:pPr lvl="1"/>
            <a:r>
              <a:rPr lang="en-CA" dirty="0"/>
              <a:t>Sundays from 4 – 6 PM</a:t>
            </a:r>
          </a:p>
          <a:p>
            <a:pPr lvl="1"/>
            <a:r>
              <a:rPr lang="en-CA" dirty="0"/>
              <a:t>Email </a:t>
            </a:r>
            <a:r>
              <a:rPr lang="en-CA" dirty="0">
                <a:hlinkClick r:id="rId2"/>
              </a:rPr>
              <a:t>bingo@ormha.ca</a:t>
            </a:r>
            <a:endParaRPr lang="en-CA" dirty="0"/>
          </a:p>
          <a:p>
            <a:pPr lvl="1"/>
            <a:r>
              <a:rPr lang="en-CA" dirty="0"/>
              <a:t>Money raised can be used toward fees for next year</a:t>
            </a:r>
          </a:p>
        </p:txBody>
      </p:sp>
    </p:spTree>
    <p:extLst>
      <p:ext uri="{BB962C8B-B14F-4D97-AF65-F5344CB8AC3E}">
        <p14:creationId xmlns:p14="http://schemas.microsoft.com/office/powerpoint/2010/main" val="1382377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FBC7B-B261-E620-8896-7F4A79DC5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Risk and Safety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8D196-6B6F-3104-4802-A2282666A11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17637"/>
            <a:ext cx="8229600" cy="4267546"/>
          </a:xfrm>
        </p:spPr>
        <p:txBody>
          <a:bodyPr/>
          <a:lstStyle/>
          <a:p>
            <a:r>
              <a:rPr lang="en-CA" dirty="0"/>
              <a:t>Twenty player suspensions this season</a:t>
            </a:r>
          </a:p>
          <a:p>
            <a:pPr lvl="1"/>
            <a:r>
              <a:rPr lang="en-CA" dirty="0"/>
              <a:t>2 hearings required with ORMHA</a:t>
            </a:r>
          </a:p>
          <a:p>
            <a:pPr lvl="1"/>
            <a:r>
              <a:rPr lang="en-CA" dirty="0"/>
              <a:t>38 games served</a:t>
            </a:r>
          </a:p>
          <a:p>
            <a:r>
              <a:rPr lang="en-CA" dirty="0"/>
              <a:t>Two coach suspensions </a:t>
            </a:r>
          </a:p>
          <a:p>
            <a:pPr lvl="1"/>
            <a:r>
              <a:rPr lang="en-CA" dirty="0"/>
              <a:t>1 hearing required with D4</a:t>
            </a:r>
          </a:p>
          <a:p>
            <a:r>
              <a:rPr lang="en-CA" dirty="0"/>
              <a:t>No suspensions will carry over to next season</a:t>
            </a:r>
          </a:p>
          <a:p>
            <a:pPr lvl="1"/>
            <a:endParaRPr lang="en-CA" dirty="0"/>
          </a:p>
          <a:p>
            <a:pPr marL="558800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1611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82265-CD10-6990-E67B-1030BD99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Tournaments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2AECC1-7AC4-5E7F-2D6D-1BBCDDC5081A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457200" y="1417637"/>
            <a:ext cx="8229600" cy="3919676"/>
          </a:xfrm>
        </p:spPr>
        <p:txBody>
          <a:bodyPr/>
          <a:lstStyle/>
          <a:p>
            <a:r>
              <a:rPr lang="en-CA" dirty="0"/>
              <a:t>Two tournaments held this season</a:t>
            </a:r>
          </a:p>
          <a:p>
            <a:pPr lvl="1"/>
            <a:r>
              <a:rPr lang="en-CA" dirty="0"/>
              <a:t>November Fall Classic</a:t>
            </a:r>
          </a:p>
          <a:p>
            <a:pPr lvl="2"/>
            <a:r>
              <a:rPr lang="en-CA" dirty="0"/>
              <a:t>C level for U11-U15</a:t>
            </a:r>
          </a:p>
          <a:p>
            <a:pPr lvl="1"/>
            <a:r>
              <a:rPr lang="en-CA" dirty="0"/>
              <a:t>January Winter Classic</a:t>
            </a:r>
          </a:p>
          <a:p>
            <a:pPr lvl="2"/>
            <a:r>
              <a:rPr lang="en-CA" dirty="0"/>
              <a:t>80 teams from A/B levels</a:t>
            </a:r>
          </a:p>
          <a:p>
            <a:pPr lvl="2"/>
            <a:r>
              <a:rPr lang="en-CA" dirty="0"/>
              <a:t>U11-U18</a:t>
            </a:r>
          </a:p>
          <a:p>
            <a:pPr lvl="2"/>
            <a:r>
              <a:rPr lang="en-CA" dirty="0"/>
              <a:t>Jointly hosted with Richmond</a:t>
            </a:r>
          </a:p>
          <a:p>
            <a:pPr lvl="1"/>
            <a:r>
              <a:rPr lang="en-CA" dirty="0"/>
              <a:t>Raised approximately $40,000 for the association</a:t>
            </a:r>
          </a:p>
        </p:txBody>
      </p:sp>
    </p:spTree>
    <p:extLst>
      <p:ext uri="{BB962C8B-B14F-4D97-AF65-F5344CB8AC3E}">
        <p14:creationId xmlns:p14="http://schemas.microsoft.com/office/powerpoint/2010/main" val="85046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MEETING PROCESS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dirty="0"/>
              <a:t>Navigating the virtual meeting.</a:t>
            </a:r>
            <a:endParaRPr sz="3000" dirty="0"/>
          </a:p>
          <a:p>
            <a: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–"/>
            </a:pPr>
            <a:r>
              <a:rPr lang="en-US" sz="3000" dirty="0"/>
              <a:t>All participants on Mute.</a:t>
            </a:r>
            <a:endParaRPr sz="3000" dirty="0"/>
          </a:p>
          <a:p>
            <a: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–"/>
            </a:pPr>
            <a:r>
              <a:rPr lang="en-US" sz="3000" dirty="0"/>
              <a:t>If questions - use “Raise-hand” feature or type question into the chat </a:t>
            </a:r>
            <a:endParaRPr sz="3000" dirty="0"/>
          </a:p>
          <a:p>
            <a:pPr marL="1371600" marR="0" lvl="2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dirty="0"/>
              <a:t>Will be monitored throughout the meeting</a:t>
            </a:r>
            <a:r>
              <a:rPr lang="en-US" sz="2200" dirty="0"/>
              <a:t>.</a:t>
            </a:r>
          </a:p>
          <a:p>
            <a:pPr marL="1371600" marR="0" lvl="2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2200" dirty="0"/>
              <a:t>Send </a:t>
            </a:r>
            <a:r>
              <a:rPr lang="en-US" sz="2200" dirty="0">
                <a:solidFill>
                  <a:srgbClr val="FF0000"/>
                </a:solidFill>
              </a:rPr>
              <a:t>direct message to </a:t>
            </a:r>
            <a:r>
              <a:rPr lang="en-US" sz="2200" b="1">
                <a:solidFill>
                  <a:srgbClr val="FF0000"/>
                </a:solidFill>
              </a:rPr>
              <a:t>Rob Panchuk</a:t>
            </a:r>
            <a:endParaRPr sz="2200" b="1" dirty="0">
              <a:solidFill>
                <a:srgbClr val="FF0000"/>
              </a:solidFill>
            </a:endParaRPr>
          </a:p>
          <a:p>
            <a: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–"/>
            </a:pPr>
            <a:r>
              <a:rPr lang="en-US" sz="3000" dirty="0"/>
              <a:t>Be sure to unmute yourself to talk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5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2023/24 Financial Report</a:t>
            </a:r>
            <a:endParaRPr sz="4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35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7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628649" y="291090"/>
            <a:ext cx="7886699" cy="613371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GENERAL</a:t>
            </a:r>
            <a:r>
              <a:rPr lang="en-US" sz="3600" b="1" i="0" u="none" strike="noStrike" kern="1200" cap="none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rial"/>
              </a:rPr>
              <a:t> OPERATING BUDGET</a:t>
            </a:r>
            <a:endParaRPr lang="en-US" sz="3600" b="0" i="0" u="none" strike="noStrike" kern="1200" cap="none" dirty="0">
              <a:solidFill>
                <a:schemeClr val="tx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D618E6C-E8E2-EF8F-59BF-6CAC7F3023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852907"/>
              </p:ext>
            </p:extLst>
          </p:nvPr>
        </p:nvGraphicFramePr>
        <p:xfrm>
          <a:off x="327991" y="904461"/>
          <a:ext cx="8557591" cy="5662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A9F39D2-BAA5-0841-4BF6-07B8D17CE51D}"/>
              </a:ext>
            </a:extLst>
          </p:cNvPr>
          <p:cNvSpPr txBox="1"/>
          <p:nvPr/>
        </p:nvSpPr>
        <p:spPr>
          <a:xfrm>
            <a:off x="6341165" y="4333461"/>
            <a:ext cx="21741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CA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7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r>
              <a:rPr lang="en-US" sz="4800" b="1" dirty="0">
                <a:solidFill>
                  <a:schemeClr val="lt1"/>
                </a:solidFill>
              </a:rPr>
              <a:t>/24</a:t>
            </a:r>
            <a:r>
              <a:rPr lang="en-US" sz="4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Programming</a:t>
            </a:r>
            <a:endParaRPr sz="4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" name="Google Shape;298;p47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7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>
                <a:solidFill>
                  <a:schemeClr val="dk1"/>
                </a:solidFill>
              </a:rPr>
              <a:t>2024/25 PROGRAMMING</a:t>
            </a:r>
            <a:endParaRPr sz="4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Registration</a:t>
            </a:r>
            <a:endParaRPr b="1" dirty="0">
              <a:solidFill>
                <a:srgbClr val="000000"/>
              </a:solidFill>
            </a:endParaRPr>
          </a:p>
          <a:p>
            <a:pPr marL="13716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Registration will open in June/July</a:t>
            </a:r>
            <a:endParaRPr dirty="0">
              <a:solidFill>
                <a:srgbClr val="000000"/>
              </a:solidFill>
            </a:endParaRPr>
          </a:p>
          <a:p>
            <a:pPr marL="18288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</a:rPr>
              <a:t>Further clarity on exact date TBA</a:t>
            </a:r>
            <a:endParaRPr dirty="0">
              <a:solidFill>
                <a:srgbClr val="000000"/>
              </a:solidFill>
            </a:endParaRPr>
          </a:p>
          <a:p>
            <a:pPr marL="13716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dirty="0">
                <a:solidFill>
                  <a:srgbClr val="000000"/>
                </a:solidFill>
              </a:rPr>
              <a:t>When Registration opens</a:t>
            </a:r>
            <a:endParaRPr dirty="0">
              <a:solidFill>
                <a:srgbClr val="000000"/>
              </a:solidFill>
            </a:endParaRPr>
          </a:p>
          <a:p>
            <a:pPr marL="18288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</a:rPr>
              <a:t>Similar process to this past season</a:t>
            </a:r>
          </a:p>
          <a:p>
            <a:pPr marL="2286000" lvl="3" indent="-381000">
              <a:spcBef>
                <a:spcPts val="0"/>
              </a:spcBef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</a:rPr>
              <a:t>HCR System</a:t>
            </a:r>
          </a:p>
          <a:p>
            <a:pPr marL="2286000" lvl="3" indent="-381000">
              <a:spcBef>
                <a:spcPts val="0"/>
              </a:spcBef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</a:rPr>
              <a:t>Same process for competitive tryouts</a:t>
            </a:r>
          </a:p>
          <a:p>
            <a:pPr marL="2743200" lvl="4" indent="-381000">
              <a:spcBef>
                <a:spcPts val="0"/>
              </a:spcBef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</a:rPr>
              <a:t>$25 deposit required at time of registration</a:t>
            </a:r>
            <a:endParaRPr dirty="0">
              <a:solidFill>
                <a:srgbClr val="000000"/>
              </a:solidFill>
            </a:endParaRPr>
          </a:p>
          <a:p>
            <a:pPr marL="1828800" marR="0" lvl="2" indent="-3810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</a:rPr>
              <a:t>Registration deadline will be set and fees increase slightly after the deadline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AE454-A1FE-6B1B-3EFF-61A8A448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Ice Scheduling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A6620F-6868-26EC-6769-32694BDC3CED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457200" y="1417637"/>
            <a:ext cx="8229600" cy="4478518"/>
          </a:xfrm>
        </p:spPr>
        <p:txBody>
          <a:bodyPr/>
          <a:lstStyle/>
          <a:p>
            <a:r>
              <a:rPr lang="en-CA" dirty="0"/>
              <a:t>Fees for ice have increased to $219.32 per hour</a:t>
            </a:r>
          </a:p>
          <a:p>
            <a:pPr lvl="1"/>
            <a:r>
              <a:rPr lang="en-CA" dirty="0"/>
              <a:t>Up from $213.71 in 2022/23</a:t>
            </a:r>
          </a:p>
          <a:p>
            <a:r>
              <a:rPr lang="en-CA" dirty="0"/>
              <a:t>Last year’s ice was heavily focused on weekends</a:t>
            </a:r>
          </a:p>
          <a:p>
            <a:pPr lvl="1"/>
            <a:r>
              <a:rPr lang="en-CA" dirty="0"/>
              <a:t>This is not normal</a:t>
            </a:r>
          </a:p>
          <a:p>
            <a:pPr lvl="1"/>
            <a:r>
              <a:rPr lang="en-CA" dirty="0"/>
              <a:t>Two rinks were closed in Nepean for parts of this season</a:t>
            </a:r>
          </a:p>
          <a:p>
            <a:r>
              <a:rPr lang="en-CA" dirty="0"/>
              <a:t>We request as much weekday evening ice as </a:t>
            </a:r>
            <a:r>
              <a:rPr lang="en-CA"/>
              <a:t>we can get </a:t>
            </a:r>
            <a:r>
              <a:rPr lang="en-CA" dirty="0"/>
              <a:t>from the city</a:t>
            </a:r>
          </a:p>
          <a:p>
            <a:r>
              <a:rPr lang="en-CA" dirty="0"/>
              <a:t>This makes the schedule easier to manage by relieving pressure on the weekends so teams can participate in tournaments and not lose out on balanced ice time</a:t>
            </a:r>
          </a:p>
        </p:txBody>
      </p:sp>
    </p:spTree>
    <p:extLst>
      <p:ext uri="{BB962C8B-B14F-4D97-AF65-F5344CB8AC3E}">
        <p14:creationId xmlns:p14="http://schemas.microsoft.com/office/powerpoint/2010/main" val="3528120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>
                <a:solidFill>
                  <a:schemeClr val="dk1"/>
                </a:solidFill>
              </a:rPr>
              <a:t>2023/24 PROGRAMMING</a:t>
            </a:r>
            <a:endParaRPr sz="4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b="1" dirty="0"/>
              <a:t>Risk and Safety</a:t>
            </a:r>
            <a:endParaRPr sz="3200" b="1" i="0" u="none" strike="noStrike" cap="none" dirty="0">
              <a:solidFill>
                <a:schemeClr val="dk1"/>
              </a:solidFill>
            </a:endParaRPr>
          </a:p>
          <a:p>
            <a:pPr marL="914400" marR="0" lvl="1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Volunteer letters available </a:t>
            </a:r>
            <a:r>
              <a:rPr lang="en-US" b="1" u="sng" dirty="0"/>
              <a:t>after June 10th</a:t>
            </a:r>
            <a:endParaRPr sz="2800" b="1" i="0" u="sng" strike="noStrike" cap="none" dirty="0">
              <a:solidFill>
                <a:schemeClr val="dk1"/>
              </a:solidFill>
            </a:endParaRPr>
          </a:p>
          <a:p>
            <a:pPr marL="11430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Email: </a:t>
            </a:r>
            <a:r>
              <a:rPr lang="en-US" u="sng" dirty="0">
                <a:solidFill>
                  <a:srgbClr val="000000"/>
                </a:solidFill>
              </a:rPr>
              <a:t>risk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@ormha.ca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obtain your Police Records Check letter.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Ottawa Police Services </a:t>
            </a:r>
            <a:r>
              <a:rPr lang="en-US" sz="24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online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Vulnerable Sector Police Records Check service.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3" indent="-355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000"/>
              <a:buChar char="–"/>
            </a:pPr>
            <a:r>
              <a:rPr lang="en-US" dirty="0">
                <a:solidFill>
                  <a:srgbClr val="000000"/>
                </a:solidFill>
              </a:rPr>
              <a:t>good for </a:t>
            </a:r>
            <a:r>
              <a:rPr lang="en-US" b="1" u="sng" dirty="0">
                <a:solidFill>
                  <a:srgbClr val="000000"/>
                </a:solidFill>
              </a:rPr>
              <a:t>3 </a:t>
            </a:r>
            <a:r>
              <a:rPr lang="en-US" dirty="0">
                <a:solidFill>
                  <a:srgbClr val="000000"/>
                </a:solidFill>
              </a:rPr>
              <a:t>seasons - log in to your e-hockey account to check your status</a:t>
            </a:r>
            <a:endParaRPr dirty="0">
              <a:solidFill>
                <a:srgbClr val="000000"/>
              </a:solidFill>
            </a:endParaRPr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>
                <a:solidFill>
                  <a:schemeClr val="dk1"/>
                </a:solidFill>
              </a:rPr>
              <a:t>2023/24 PROGRAMMING</a:t>
            </a:r>
            <a:endParaRPr sz="4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b="1" dirty="0"/>
              <a:t>Tournaments</a:t>
            </a:r>
            <a:endParaRPr sz="3200" b="1" i="0" u="none" strike="noStrike" cap="none" dirty="0">
              <a:solidFill>
                <a:schemeClr val="dk1"/>
              </a:solidFill>
            </a:endParaRPr>
          </a:p>
          <a:p>
            <a:pPr marL="914400" lvl="1" indent="-406400" algn="l" rtl="0">
              <a:spcBef>
                <a:spcPts val="48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Hoping to host two tournaments in partnership with RMMHA:</a:t>
            </a:r>
            <a:endParaRPr dirty="0"/>
          </a:p>
          <a:p>
            <a:pPr marL="1371600" lvl="2" indent="-38100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b="1" dirty="0"/>
              <a:t>Fall Classic Tournament</a:t>
            </a:r>
            <a:endParaRPr b="1" dirty="0"/>
          </a:p>
          <a:p>
            <a:pPr marL="1828800" lvl="3" indent="-355600" algn="l" rtl="0">
              <a:spcBef>
                <a:spcPts val="480"/>
              </a:spcBef>
              <a:spcAft>
                <a:spcPts val="0"/>
              </a:spcAft>
              <a:buSzPts val="2000"/>
              <a:buChar char="–"/>
            </a:pPr>
            <a:r>
              <a:rPr lang="en-US" dirty="0"/>
              <a:t>House “C”</a:t>
            </a:r>
            <a:endParaRPr dirty="0"/>
          </a:p>
          <a:p>
            <a:pPr marL="1828800" lvl="3" indent="-355600" algn="l" rtl="0">
              <a:spcBef>
                <a:spcPts val="480"/>
              </a:spcBef>
              <a:spcAft>
                <a:spcPts val="0"/>
              </a:spcAft>
              <a:buSzPts val="2000"/>
              <a:buChar char="–"/>
            </a:pPr>
            <a:r>
              <a:rPr lang="en-US" dirty="0"/>
              <a:t>early November</a:t>
            </a:r>
            <a:endParaRPr dirty="0"/>
          </a:p>
          <a:p>
            <a:pPr marL="1371600" lvl="2" indent="-38100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b="1" dirty="0"/>
              <a:t>Winter Classic Tournament</a:t>
            </a:r>
            <a:endParaRPr b="1" dirty="0"/>
          </a:p>
          <a:p>
            <a:pPr marL="1828800" lvl="3" indent="-355600" algn="l" rtl="0">
              <a:spcBef>
                <a:spcPts val="480"/>
              </a:spcBef>
              <a:spcAft>
                <a:spcPts val="0"/>
              </a:spcAft>
              <a:buSzPts val="2000"/>
              <a:buChar char="–"/>
            </a:pPr>
            <a:r>
              <a:rPr lang="en-US" dirty="0"/>
              <a:t>House “A” and “B”</a:t>
            </a:r>
            <a:endParaRPr dirty="0"/>
          </a:p>
          <a:p>
            <a:pPr marL="1828800" lvl="3" indent="-355600" algn="l" rtl="0">
              <a:spcBef>
                <a:spcPts val="480"/>
              </a:spcBef>
              <a:spcAft>
                <a:spcPts val="0"/>
              </a:spcAft>
              <a:buSzPts val="2000"/>
              <a:buChar char="–"/>
            </a:pPr>
            <a:r>
              <a:rPr lang="en-US" dirty="0"/>
              <a:t>Last weekend in January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>
                <a:solidFill>
                  <a:schemeClr val="dk1"/>
                </a:solidFill>
              </a:rPr>
              <a:t>2023/24 PROGRAMMING</a:t>
            </a:r>
            <a:endParaRPr sz="4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b="1" dirty="0"/>
              <a:t>Refereeing </a:t>
            </a:r>
            <a:endParaRPr sz="3200" b="1" i="0" u="none" strike="noStrike" cap="none" dirty="0">
              <a:solidFill>
                <a:schemeClr val="dk1"/>
              </a:solidFill>
            </a:endParaRPr>
          </a:p>
          <a:p>
            <a:pPr marL="914400" lvl="1" indent="-406400" algn="l" rtl="0">
              <a:spcBef>
                <a:spcPts val="480"/>
              </a:spcBef>
              <a:spcAft>
                <a:spcPts val="0"/>
              </a:spcAft>
              <a:buSzPts val="2800"/>
              <a:buChar char="•"/>
            </a:pPr>
            <a:r>
              <a:rPr lang="en-US" b="1" dirty="0">
                <a:solidFill>
                  <a:srgbClr val="00FF00"/>
                </a:solidFill>
              </a:rPr>
              <a:t>Green Armband</a:t>
            </a:r>
            <a:r>
              <a:rPr lang="en-US" dirty="0"/>
              <a:t> initiative</a:t>
            </a:r>
            <a:endParaRPr dirty="0"/>
          </a:p>
          <a:p>
            <a:pPr marL="1371600" lvl="2" indent="-38100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Campaign to help eliminate the verbal abuse of young officials.</a:t>
            </a:r>
            <a:endParaRPr dirty="0"/>
          </a:p>
          <a:p>
            <a:pPr marL="1371600" lvl="2" indent="-38100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Increased discipline for any infractions (abuse, harassment, etc.).</a:t>
            </a: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500" dirty="0"/>
              <a:t>see ORMHA or HEO website for more details.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4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CA" sz="4400" b="1" dirty="0">
                <a:solidFill>
                  <a:schemeClr val="lt1"/>
                </a:solidFill>
              </a:rPr>
              <a:t>Awards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4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8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>
                <a:solidFill>
                  <a:schemeClr val="dk1"/>
                </a:solidFill>
              </a:rPr>
              <a:t>2023/24 Awards</a:t>
            </a:r>
            <a:endParaRPr sz="4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5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CA" dirty="0"/>
              <a:t>Graduating U18 Player Award	</a:t>
            </a: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520700" indent="-342900">
              <a:spcBef>
                <a:spcPts val="560"/>
              </a:spcBef>
              <a:buSzPts val="2800"/>
            </a:pPr>
            <a:r>
              <a:rPr lang="en-US" dirty="0"/>
              <a:t>Leaf Neville</a:t>
            </a:r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n-US" sz="2500" dirty="0"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dirty="0"/>
              <a:t>Bernie Driscoll Award (Referee of the Year)</a:t>
            </a:r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n-US" dirty="0"/>
          </a:p>
          <a:p>
            <a:pPr marL="635000" indent="-457200">
              <a:spcBef>
                <a:spcPts val="560"/>
              </a:spcBef>
              <a:buSzPts val="2800"/>
            </a:pPr>
            <a:r>
              <a:rPr lang="en-US" dirty="0"/>
              <a:t>Allison Barker</a:t>
            </a:r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n-US" dirty="0"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n-US" dirty="0"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en-US" dirty="0"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57179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MOTIONS AND ELECTIONS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1" dirty="0"/>
              <a:t>Eligible voters include:</a:t>
            </a:r>
            <a:endParaRPr sz="3000" b="1" dirty="0"/>
          </a:p>
          <a:p>
            <a: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–"/>
            </a:pPr>
            <a:r>
              <a:rPr lang="en-US" sz="3000" dirty="0"/>
              <a:t>All registered members for the 2023-2024 season participating on the AGM call.</a:t>
            </a:r>
            <a:endParaRPr sz="3000" dirty="0"/>
          </a:p>
          <a:p>
            <a:pPr marL="1371600" marR="0" lvl="2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dirty="0"/>
              <a:t>One vote per registered AGM participant.</a:t>
            </a:r>
            <a:endParaRPr sz="3000" dirty="0"/>
          </a:p>
          <a:p>
            <a: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–"/>
            </a:pPr>
            <a:r>
              <a:rPr lang="en-US" sz="3000" dirty="0"/>
              <a:t>All current ORMHA Executive members participating on the call.</a:t>
            </a:r>
            <a:endParaRPr sz="3000" dirty="0"/>
          </a:p>
          <a:p>
            <a:pPr marL="1371600" lvl="2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One vote per member of the Executive.</a:t>
            </a:r>
            <a:endParaRPr sz="3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342900" marR="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>
                <a:solidFill>
                  <a:srgbClr val="FFFFFF"/>
                </a:solidFill>
              </a:rPr>
              <a:t>Elections</a:t>
            </a:r>
            <a:endParaRPr sz="4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58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8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6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ELECTIONS 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78" name="Google Shape;378;p60"/>
          <p:cNvGraphicFramePr/>
          <p:nvPr>
            <p:extLst>
              <p:ext uri="{D42A27DB-BD31-4B8C-83A1-F6EECF244321}">
                <p14:modId xmlns:p14="http://schemas.microsoft.com/office/powerpoint/2010/main" val="1181725087"/>
              </p:ext>
            </p:extLst>
          </p:nvPr>
        </p:nvGraphicFramePr>
        <p:xfrm>
          <a:off x="457200" y="1523997"/>
          <a:ext cx="8229600" cy="4642275"/>
        </p:xfrm>
        <a:graphic>
          <a:graphicData uri="http://schemas.openxmlformats.org/drawingml/2006/table">
            <a:tbl>
              <a:tblPr>
                <a:noFill/>
                <a:tableStyleId>{B6F9EDA9-E151-49B1-8AAE-0052771C0A59}</a:tableStyleId>
              </a:tblPr>
              <a:tblGrid>
                <a:gridCol w="398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0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0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Positions Up for Election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b="1" u="none" strike="noStrike" cap="none"/>
                        <a:t>ONE-YEAR TERM</a:t>
                      </a: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u="none" strike="noStrike" cap="none"/>
                        <a:t>(position vacant in middle of term)</a:t>
                      </a:r>
                      <a:endParaRPr sz="18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/>
                        <a:t>TWO-YEAR TERM</a:t>
                      </a: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(as per ORMHA Constitution)</a:t>
                      </a:r>
                      <a:endParaRPr sz="18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U9 Convenor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Vice President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U13 Convenor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Secretary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800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Webmaster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U7 Convenor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U11 Convenor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CA" sz="1800" u="none" strike="noStrike" cap="none" dirty="0"/>
                        <a:t> U15 Convenor</a:t>
                      </a: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3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 dirty="0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>
                <a:solidFill>
                  <a:schemeClr val="dk1"/>
                </a:solidFill>
              </a:rPr>
              <a:t>OTHER OPPORTUNITIES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>
            <a:off x="457200" y="4379975"/>
            <a:ext cx="8229600" cy="1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if interested in joining the Executive in any of these roles, please email: </a:t>
            </a:r>
            <a:r>
              <a:rPr lang="en-US" sz="2500" u="sng">
                <a:solidFill>
                  <a:schemeClr val="hlink"/>
                </a:solidFill>
                <a:hlinkClick r:id="rId3"/>
              </a:rPr>
              <a:t>secretary@ormha.ca</a:t>
            </a:r>
            <a:r>
              <a:rPr lang="en-US" sz="2500"/>
              <a:t> 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85" name="Google Shape;385;p61"/>
          <p:cNvGraphicFramePr/>
          <p:nvPr>
            <p:extLst>
              <p:ext uri="{D42A27DB-BD31-4B8C-83A1-F6EECF244321}">
                <p14:modId xmlns:p14="http://schemas.microsoft.com/office/powerpoint/2010/main" val="1781899025"/>
              </p:ext>
            </p:extLst>
          </p:nvPr>
        </p:nvGraphicFramePr>
        <p:xfrm>
          <a:off x="585225" y="1417622"/>
          <a:ext cx="8229600" cy="2625625"/>
        </p:xfrm>
        <a:graphic>
          <a:graphicData uri="http://schemas.openxmlformats.org/drawingml/2006/table">
            <a:tbl>
              <a:tblPr>
                <a:noFill/>
                <a:tableStyleId>{B6F9EDA9-E151-49B1-8AAE-0052771C0A59}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0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</a:rPr>
                        <a:t>Appointed Positions with a Vacancy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07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  Director at Large - Finance and Admin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07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  Director at Large - House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2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  Director at Large - Learn to Skate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CD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2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Coach Mentor - </a:t>
                      </a:r>
                      <a:endParaRPr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63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</a:rPr>
              <a:t>Final Remarks</a:t>
            </a: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7" name="Google Shape;397;p63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8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4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YOU!!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4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Have a great summer and see you next season!</a:t>
            </a: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3" name="Google Shape;403;p64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7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MOTIONS AND ELECTIONS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AGM attendees have been cross-referenced against membership list to verify eligibility.</a:t>
            </a:r>
            <a:endParaRPr sz="3000" dirty="0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–"/>
            </a:pPr>
            <a:r>
              <a:rPr lang="en-US" sz="3000" dirty="0"/>
              <a:t>Please ensure you have logged in with your proper name.</a:t>
            </a:r>
            <a:endParaRPr sz="3000" dirty="0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 b="1" dirty="0"/>
              <a:t>Order of Procedure:</a:t>
            </a:r>
            <a:endParaRPr sz="3000" b="1" dirty="0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–"/>
            </a:pPr>
            <a:r>
              <a:rPr lang="en-US" sz="3000" dirty="0"/>
              <a:t>Call for nominations</a:t>
            </a:r>
            <a:endParaRPr sz="3000" dirty="0"/>
          </a:p>
          <a:p>
            <a:pPr marL="1371600" lvl="2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“Raise hand” to propose the motion/nomination.</a:t>
            </a:r>
            <a:endParaRPr sz="3000" dirty="0"/>
          </a:p>
          <a:p>
            <a:pPr marL="1371600" lvl="2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“Raise hand” to second the motion/nomination</a:t>
            </a:r>
            <a:endParaRPr sz="3000" dirty="0"/>
          </a:p>
          <a:p>
            <a:pPr marL="342900" marR="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MOTIONS AND ELECTIONS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1"/>
              <a:t>Voting:</a:t>
            </a:r>
            <a:endParaRPr sz="3000" b="1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–"/>
            </a:pPr>
            <a:r>
              <a:rPr lang="en-US" sz="3000"/>
              <a:t>For Motions:</a:t>
            </a:r>
            <a:endParaRPr sz="3000"/>
          </a:p>
          <a:p>
            <a:pPr marL="1371600" lvl="2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Confirm vote using “Raise hand” process (to identify those not in favour).</a:t>
            </a:r>
            <a:endParaRPr sz="3000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–"/>
            </a:pPr>
            <a:r>
              <a:rPr lang="en-US" sz="3000"/>
              <a:t>For nominations:</a:t>
            </a:r>
            <a:endParaRPr sz="3000"/>
          </a:p>
          <a:p>
            <a:pPr marL="1371600" lvl="2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If only </a:t>
            </a:r>
            <a:r>
              <a:rPr lang="en-US" sz="3000" b="1" u="sng"/>
              <a:t>one</a:t>
            </a:r>
            <a:r>
              <a:rPr lang="en-US" sz="3000"/>
              <a:t> nominee:</a:t>
            </a:r>
            <a:endParaRPr sz="3000"/>
          </a:p>
          <a:p>
            <a:pPr marL="1828800" lvl="3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–"/>
            </a:pPr>
            <a:r>
              <a:rPr lang="en-US" sz="3000"/>
              <a:t>the person is acclaimed into the role.</a:t>
            </a:r>
            <a:endParaRPr sz="3000"/>
          </a:p>
          <a:p>
            <a:pPr marL="1371600" lvl="2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If </a:t>
            </a:r>
            <a:r>
              <a:rPr lang="en-US" sz="3000" b="1" u="sng"/>
              <a:t>more than one</a:t>
            </a:r>
            <a:r>
              <a:rPr lang="en-US" sz="3000"/>
              <a:t> nominee:</a:t>
            </a:r>
            <a:endParaRPr sz="3000"/>
          </a:p>
          <a:p>
            <a:pPr marL="1828800" lvl="3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–"/>
            </a:pPr>
            <a:r>
              <a:rPr lang="en-US" sz="3000"/>
              <a:t>Votes in favour of each candidate to be counted.</a:t>
            </a:r>
            <a:endParaRPr sz="3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342900" marR="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4400" b="1" dirty="0">
                <a:solidFill>
                  <a:schemeClr val="lt1"/>
                </a:solidFill>
              </a:rPr>
              <a:t>Special Guest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en-US" sz="4400" b="1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4000" b="1" dirty="0">
                <a:solidFill>
                  <a:schemeClr val="lt1"/>
                </a:solidFill>
              </a:rPr>
              <a:t>Amanda Waterfield             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4000" b="1" dirty="0">
                <a:solidFill>
                  <a:schemeClr val="lt1"/>
                </a:solidFill>
              </a:rPr>
              <a:t> Chair District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20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8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</a:rPr>
              <a:t>Agenda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1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8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2023/24 Season in Review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2023/24 Financial Report</a:t>
            </a:r>
            <a:endParaRPr sz="30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Looking ahead – 20</a:t>
            </a:r>
            <a:r>
              <a:rPr lang="en-US" sz="3000" dirty="0"/>
              <a:t>24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/25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Motions</a:t>
            </a:r>
            <a:endParaRPr sz="30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Elections</a:t>
            </a:r>
            <a:endParaRPr sz="3000"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2022/23 ORMHA Executive</a:t>
            </a: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26" descr="C:\Users\kbean\Desktop\61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937"/>
            <a:ext cx="9151937" cy="1592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1030</Words>
  <Application>Microsoft Office PowerPoint</Application>
  <PresentationFormat>On-screen Show (4:3)</PresentationFormat>
  <Paragraphs>282</Paragraphs>
  <Slides>34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Default Design</vt:lpstr>
      <vt:lpstr>PowerPoint Presentation</vt:lpstr>
      <vt:lpstr>MEETING PROCESS</vt:lpstr>
      <vt:lpstr>MOTIONS AND ELECTIONS</vt:lpstr>
      <vt:lpstr>MOTIONS AND ELECTIONS</vt:lpstr>
      <vt:lpstr>MOTIONS AND ELECTIONS</vt:lpstr>
      <vt:lpstr>PowerPoint Presentation</vt:lpstr>
      <vt:lpstr>PowerPoint Presentation</vt:lpstr>
      <vt:lpstr>AGENDA</vt:lpstr>
      <vt:lpstr>PowerPoint Presentation</vt:lpstr>
      <vt:lpstr>2022/23 ORMHA Executive</vt:lpstr>
      <vt:lpstr>2022/23 ORMHA Executive</vt:lpstr>
      <vt:lpstr>PowerPoint Presentation</vt:lpstr>
      <vt:lpstr>ANNUAL GENERAL REPORT</vt:lpstr>
      <vt:lpstr>PowerPoint Presentation</vt:lpstr>
      <vt:lpstr>Regular Season Success!</vt:lpstr>
      <vt:lpstr>Playoff Success!</vt:lpstr>
      <vt:lpstr>Bingo</vt:lpstr>
      <vt:lpstr>Risk and Safety</vt:lpstr>
      <vt:lpstr>Tournaments</vt:lpstr>
      <vt:lpstr>PowerPoint Presentation</vt:lpstr>
      <vt:lpstr>GENERAL OPERATING BUDGET</vt:lpstr>
      <vt:lpstr>PowerPoint Presentation</vt:lpstr>
      <vt:lpstr>2024/25 PROGRAMMING</vt:lpstr>
      <vt:lpstr>Ice Scheduling</vt:lpstr>
      <vt:lpstr>2023/24 PROGRAMMING</vt:lpstr>
      <vt:lpstr>2023/24 PROGRAMMING</vt:lpstr>
      <vt:lpstr>2023/24 PROGRAMMING</vt:lpstr>
      <vt:lpstr>PowerPoint Presentation</vt:lpstr>
      <vt:lpstr>2023/24 Awards</vt:lpstr>
      <vt:lpstr>PowerPoint Presentation</vt:lpstr>
      <vt:lpstr>ELECTIONS </vt:lpstr>
      <vt:lpstr>OTHER OPPORTUNITIES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Bean</dc:creator>
  <cp:lastModifiedBy>Legault, Cameron</cp:lastModifiedBy>
  <cp:revision>20</cp:revision>
  <dcterms:modified xsi:type="dcterms:W3CDTF">2024-05-04T15:48:26Z</dcterms:modified>
</cp:coreProperties>
</file>